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724" r:id="rId2"/>
    <p:sldMasterId id="2147483752" r:id="rId3"/>
    <p:sldMasterId id="2147483790" r:id="rId4"/>
    <p:sldMasterId id="2147483808" r:id="rId5"/>
    <p:sldMasterId id="2147483858" r:id="rId6"/>
    <p:sldMasterId id="2147483872" r:id="rId7"/>
    <p:sldMasterId id="2147483887" r:id="rId8"/>
    <p:sldMasterId id="2147483899" r:id="rId9"/>
    <p:sldMasterId id="2147483911" r:id="rId10"/>
    <p:sldMasterId id="2147483923" r:id="rId11"/>
    <p:sldMasterId id="2147483935" r:id="rId12"/>
    <p:sldMasterId id="2147483948" r:id="rId13"/>
    <p:sldMasterId id="2147483960" r:id="rId14"/>
    <p:sldMasterId id="2147483972" r:id="rId15"/>
    <p:sldMasterId id="2147483985" r:id="rId16"/>
    <p:sldMasterId id="2147483999" r:id="rId17"/>
    <p:sldMasterId id="2147484013" r:id="rId18"/>
    <p:sldMasterId id="2147484025" r:id="rId19"/>
    <p:sldMasterId id="2147484037" r:id="rId20"/>
    <p:sldMasterId id="2147484049" r:id="rId21"/>
  </p:sldMasterIdLst>
  <p:notesMasterIdLst>
    <p:notesMasterId r:id="rId64"/>
  </p:notesMasterIdLst>
  <p:sldIdLst>
    <p:sldId id="613" r:id="rId22"/>
    <p:sldId id="914" r:id="rId23"/>
    <p:sldId id="923" r:id="rId24"/>
    <p:sldId id="818" r:id="rId25"/>
    <p:sldId id="917" r:id="rId26"/>
    <p:sldId id="915" r:id="rId27"/>
    <p:sldId id="922" r:id="rId28"/>
    <p:sldId id="916" r:id="rId29"/>
    <p:sldId id="920" r:id="rId30"/>
    <p:sldId id="904" r:id="rId31"/>
    <p:sldId id="930" r:id="rId32"/>
    <p:sldId id="931" r:id="rId33"/>
    <p:sldId id="932" r:id="rId34"/>
    <p:sldId id="895" r:id="rId35"/>
    <p:sldId id="894" r:id="rId36"/>
    <p:sldId id="936" r:id="rId37"/>
    <p:sldId id="935" r:id="rId38"/>
    <p:sldId id="934" r:id="rId39"/>
    <p:sldId id="721" r:id="rId40"/>
    <p:sldId id="717" r:id="rId41"/>
    <p:sldId id="905" r:id="rId42"/>
    <p:sldId id="906" r:id="rId43"/>
    <p:sldId id="907" r:id="rId44"/>
    <p:sldId id="908" r:id="rId45"/>
    <p:sldId id="909" r:id="rId46"/>
    <p:sldId id="899" r:id="rId47"/>
    <p:sldId id="910" r:id="rId48"/>
    <p:sldId id="911" r:id="rId49"/>
    <p:sldId id="933" r:id="rId50"/>
    <p:sldId id="893" r:id="rId51"/>
    <p:sldId id="918" r:id="rId52"/>
    <p:sldId id="902" r:id="rId53"/>
    <p:sldId id="921" r:id="rId54"/>
    <p:sldId id="732" r:id="rId55"/>
    <p:sldId id="919" r:id="rId56"/>
    <p:sldId id="925" r:id="rId57"/>
    <p:sldId id="926" r:id="rId58"/>
    <p:sldId id="927" r:id="rId59"/>
    <p:sldId id="912" r:id="rId60"/>
    <p:sldId id="913" r:id="rId61"/>
    <p:sldId id="929" r:id="rId62"/>
    <p:sldId id="890" r:id="rId63"/>
  </p:sldIdLst>
  <p:sldSz cx="12192000" cy="6858000"/>
  <p:notesSz cx="6858000" cy="9144000"/>
  <p:defaultTextStyle>
    <a:defPPr>
      <a:defRPr lang="en-US"/>
    </a:defPPr>
    <a:lvl1pPr marL="0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279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655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982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309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1686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7962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4240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0519" algn="l" defTabSz="912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4" autoAdjust="0"/>
    <p:restoredTop sz="87771" autoAdjust="0"/>
  </p:normalViewPr>
  <p:slideViewPr>
    <p:cSldViewPr snapToGrid="0" snapToObjects="1">
      <p:cViewPr>
        <p:scale>
          <a:sx n="70" d="100"/>
          <a:sy n="70" d="100"/>
        </p:scale>
        <p:origin x="-7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4A0BE-F07A-5B43-A607-61A7A910D9BD}" type="doc">
      <dgm:prSet loTypeId="urn:microsoft.com/office/officeart/2005/8/layout/pList2#2" loCatId="" qsTypeId="urn:microsoft.com/office/officeart/2005/8/quickstyle/simple1" qsCatId="simple" csTypeId="urn:microsoft.com/office/officeart/2005/8/colors/accent1_2" csCatId="accent1" phldr="1"/>
      <dgm:spPr/>
    </dgm:pt>
    <dgm:pt modelId="{5BD4D3CE-475B-A64D-A075-07F4B414F9CC}">
      <dgm:prSet phldrT="[Text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1</a:t>
          </a:r>
        </a:p>
      </dgm:t>
    </dgm:pt>
    <dgm:pt modelId="{E3BBB91C-767E-2D4C-B7B8-7C0DA219189A}" type="parTrans" cxnId="{ECF47B94-263E-2B43-9DD4-DCE032747238}">
      <dgm:prSet/>
      <dgm:spPr/>
      <dgm:t>
        <a:bodyPr/>
        <a:lstStyle/>
        <a:p>
          <a:endParaRPr lang="en-GB"/>
        </a:p>
      </dgm:t>
    </dgm:pt>
    <dgm:pt modelId="{5FB0DF3B-2F6A-914D-BF9B-5C1C19687495}" type="sibTrans" cxnId="{ECF47B94-263E-2B43-9DD4-DCE032747238}">
      <dgm:prSet/>
      <dgm:spPr/>
      <dgm:t>
        <a:bodyPr/>
        <a:lstStyle/>
        <a:p>
          <a:endParaRPr lang="en-GB"/>
        </a:p>
      </dgm:t>
    </dgm:pt>
    <dgm:pt modelId="{D2A8DF94-112A-3C46-8B66-549DDF849D11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2</a:t>
          </a:r>
        </a:p>
      </dgm:t>
    </dgm:pt>
    <dgm:pt modelId="{F4D30E8D-1839-5749-8305-B3AEF777A5C0}" type="parTrans" cxnId="{7DF63856-DB39-6C43-9D81-28B85BFE3763}">
      <dgm:prSet/>
      <dgm:spPr/>
      <dgm:t>
        <a:bodyPr/>
        <a:lstStyle/>
        <a:p>
          <a:endParaRPr lang="en-GB"/>
        </a:p>
      </dgm:t>
    </dgm:pt>
    <dgm:pt modelId="{62F6324B-85E9-AF4F-97FF-FC247BD30260}" type="sibTrans" cxnId="{7DF63856-DB39-6C43-9D81-28B85BFE3763}">
      <dgm:prSet/>
      <dgm:spPr/>
      <dgm:t>
        <a:bodyPr/>
        <a:lstStyle/>
        <a:p>
          <a:endParaRPr lang="en-GB"/>
        </a:p>
      </dgm:t>
    </dgm:pt>
    <dgm:pt modelId="{BD5EFDA3-F91C-334A-998F-D534B0869CBB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3</a:t>
          </a:r>
        </a:p>
      </dgm:t>
    </dgm:pt>
    <dgm:pt modelId="{4469D7CA-2435-7241-B5E3-C246D7E1A824}" type="parTrans" cxnId="{4F6EA199-3AAB-2B4D-A909-A9FA9B980FBF}">
      <dgm:prSet/>
      <dgm:spPr/>
      <dgm:t>
        <a:bodyPr/>
        <a:lstStyle/>
        <a:p>
          <a:endParaRPr lang="en-GB"/>
        </a:p>
      </dgm:t>
    </dgm:pt>
    <dgm:pt modelId="{EC803B4F-8227-3D48-A50B-99FAC6B52CAA}" type="sibTrans" cxnId="{4F6EA199-3AAB-2B4D-A909-A9FA9B980FBF}">
      <dgm:prSet/>
      <dgm:spPr/>
      <dgm:t>
        <a:bodyPr/>
        <a:lstStyle/>
        <a:p>
          <a:endParaRPr lang="en-GB"/>
        </a:p>
      </dgm:t>
    </dgm:pt>
    <dgm:pt modelId="{7E576E0F-181A-F043-91F2-CB435AA1D3C3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4</a:t>
          </a:r>
        </a:p>
      </dgm:t>
    </dgm:pt>
    <dgm:pt modelId="{A59F3A5E-7714-D046-84BE-20268D58F4AF}" type="parTrans" cxnId="{3D6EC128-03C4-E54C-BBD9-BA41F4843E4F}">
      <dgm:prSet/>
      <dgm:spPr/>
      <dgm:t>
        <a:bodyPr/>
        <a:lstStyle/>
        <a:p>
          <a:endParaRPr lang="en-GB"/>
        </a:p>
      </dgm:t>
    </dgm:pt>
    <dgm:pt modelId="{7C3EECB3-761F-004F-B397-0903B2D5F493}" type="sibTrans" cxnId="{3D6EC128-03C4-E54C-BBD9-BA41F4843E4F}">
      <dgm:prSet/>
      <dgm:spPr/>
      <dgm:t>
        <a:bodyPr/>
        <a:lstStyle/>
        <a:p>
          <a:endParaRPr lang="en-GB"/>
        </a:p>
      </dgm:t>
    </dgm:pt>
    <dgm:pt modelId="{B86E91EB-F015-6349-8A13-3DD30A49E9F7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5</a:t>
          </a:r>
        </a:p>
      </dgm:t>
    </dgm:pt>
    <dgm:pt modelId="{04CD97BF-046E-5444-BBE7-4965DD66C134}" type="parTrans" cxnId="{740EDBCB-F213-C443-A2AA-3BA4E9E6435F}">
      <dgm:prSet/>
      <dgm:spPr/>
      <dgm:t>
        <a:bodyPr/>
        <a:lstStyle/>
        <a:p>
          <a:endParaRPr lang="en-GB"/>
        </a:p>
      </dgm:t>
    </dgm:pt>
    <dgm:pt modelId="{CC1BDE30-3D60-9E46-A9E7-9892F789AD80}" type="sibTrans" cxnId="{740EDBCB-F213-C443-A2AA-3BA4E9E6435F}">
      <dgm:prSet/>
      <dgm:spPr/>
      <dgm:t>
        <a:bodyPr/>
        <a:lstStyle/>
        <a:p>
          <a:endParaRPr lang="en-GB"/>
        </a:p>
      </dgm:t>
    </dgm:pt>
    <dgm:pt modelId="{243710F2-312F-0245-89B1-3DDE1DB60E70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6</a:t>
          </a:r>
        </a:p>
      </dgm:t>
    </dgm:pt>
    <dgm:pt modelId="{6166F9EB-8A57-664D-A4FD-8CB2F2058BA9}" type="parTrans" cxnId="{A1941707-BE34-7A4D-857E-5F6922BA3A4F}">
      <dgm:prSet/>
      <dgm:spPr/>
      <dgm:t>
        <a:bodyPr/>
        <a:lstStyle/>
        <a:p>
          <a:endParaRPr lang="en-GB"/>
        </a:p>
      </dgm:t>
    </dgm:pt>
    <dgm:pt modelId="{4CBF0C9B-9C3B-2D43-9C97-D52A696BB45A}" type="sibTrans" cxnId="{A1941707-BE34-7A4D-857E-5F6922BA3A4F}">
      <dgm:prSet/>
      <dgm:spPr/>
      <dgm:t>
        <a:bodyPr/>
        <a:lstStyle/>
        <a:p>
          <a:endParaRPr lang="en-GB"/>
        </a:p>
      </dgm:t>
    </dgm:pt>
    <dgm:pt modelId="{FAC482F8-240B-BD48-8780-7A63CBC68FB8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GB" dirty="0"/>
            <a:t>7</a:t>
          </a:r>
        </a:p>
      </dgm:t>
    </dgm:pt>
    <dgm:pt modelId="{D3FB24C6-AE76-294B-A31B-BE14D99C0CF7}" type="parTrans" cxnId="{6A2E0013-9ACE-9F4C-8497-D58F43240394}">
      <dgm:prSet/>
      <dgm:spPr/>
      <dgm:t>
        <a:bodyPr/>
        <a:lstStyle/>
        <a:p>
          <a:endParaRPr lang="en-GB"/>
        </a:p>
      </dgm:t>
    </dgm:pt>
    <dgm:pt modelId="{EE6AE025-D3E4-7C4B-9572-58182066A55F}" type="sibTrans" cxnId="{6A2E0013-9ACE-9F4C-8497-D58F43240394}">
      <dgm:prSet/>
      <dgm:spPr/>
      <dgm:t>
        <a:bodyPr/>
        <a:lstStyle/>
        <a:p>
          <a:endParaRPr lang="en-GB"/>
        </a:p>
      </dgm:t>
    </dgm:pt>
    <dgm:pt modelId="{979E14C9-8D5F-554C-BBF1-EE8DB0707083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8</a:t>
          </a:r>
        </a:p>
      </dgm:t>
    </dgm:pt>
    <dgm:pt modelId="{93FD1BAA-CA5D-6049-8E7D-642E80867997}" type="parTrans" cxnId="{05F12A2C-1BCE-2E43-8D0E-7EA3133C9D3E}">
      <dgm:prSet/>
      <dgm:spPr/>
      <dgm:t>
        <a:bodyPr/>
        <a:lstStyle/>
        <a:p>
          <a:endParaRPr lang="en-GB"/>
        </a:p>
      </dgm:t>
    </dgm:pt>
    <dgm:pt modelId="{48606745-F52D-A247-B8E3-10B1496E777F}" type="sibTrans" cxnId="{05F12A2C-1BCE-2E43-8D0E-7EA3133C9D3E}">
      <dgm:prSet/>
      <dgm:spPr/>
      <dgm:t>
        <a:bodyPr/>
        <a:lstStyle/>
        <a:p>
          <a:endParaRPr lang="en-GB"/>
        </a:p>
      </dgm:t>
    </dgm:pt>
    <dgm:pt modelId="{3E95BCAC-823F-6F4A-899C-8527E37C7CE8}">
      <dgm:prSet phldrT="[Text]"/>
      <dgm:spPr>
        <a:solidFill>
          <a:srgbClr val="F6A71B"/>
        </a:solidFill>
        <a:ln>
          <a:solidFill>
            <a:srgbClr val="F6A71B"/>
          </a:solidFill>
        </a:ln>
      </dgm:spPr>
      <dgm:t>
        <a:bodyPr/>
        <a:lstStyle/>
        <a:p>
          <a:r>
            <a:rPr lang="en-GB" dirty="0"/>
            <a:t>9</a:t>
          </a:r>
        </a:p>
      </dgm:t>
    </dgm:pt>
    <dgm:pt modelId="{FAD5E8F6-4508-AF46-AD7A-1D87330DBC23}" type="parTrans" cxnId="{3A364774-683E-5547-9766-1F03A3C5539F}">
      <dgm:prSet/>
      <dgm:spPr/>
      <dgm:t>
        <a:bodyPr/>
        <a:lstStyle/>
        <a:p>
          <a:endParaRPr lang="en-GB"/>
        </a:p>
      </dgm:t>
    </dgm:pt>
    <dgm:pt modelId="{E1B6A2B9-44E8-E84C-B209-80BD1C6D8A8D}" type="sibTrans" cxnId="{3A364774-683E-5547-9766-1F03A3C5539F}">
      <dgm:prSet/>
      <dgm:spPr/>
      <dgm:t>
        <a:bodyPr/>
        <a:lstStyle/>
        <a:p>
          <a:endParaRPr lang="en-GB"/>
        </a:p>
      </dgm:t>
    </dgm:pt>
    <dgm:pt modelId="{0CB18527-17BF-8340-8BD7-2BC51129E4BC}" type="pres">
      <dgm:prSet presAssocID="{3C44A0BE-F07A-5B43-A607-61A7A910D9BD}" presName="Name0" presStyleCnt="0">
        <dgm:presLayoutVars>
          <dgm:dir/>
          <dgm:resizeHandles val="exact"/>
        </dgm:presLayoutVars>
      </dgm:prSet>
      <dgm:spPr/>
    </dgm:pt>
    <dgm:pt modelId="{5D901F66-AF3D-2448-AD32-D74DA112130D}" type="pres">
      <dgm:prSet presAssocID="{3C44A0BE-F07A-5B43-A607-61A7A910D9BD}" presName="bkgdShp" presStyleLbl="alignAccFollowNode1" presStyleIdx="0" presStyleCnt="1"/>
      <dgm:spPr>
        <a:noFill/>
        <a:ln>
          <a:noFill/>
        </a:ln>
      </dgm:spPr>
    </dgm:pt>
    <dgm:pt modelId="{EF6438F7-81C1-1240-84B4-E9F135BD3925}" type="pres">
      <dgm:prSet presAssocID="{3C44A0BE-F07A-5B43-A607-61A7A910D9BD}" presName="linComp" presStyleCnt="0"/>
      <dgm:spPr/>
    </dgm:pt>
    <dgm:pt modelId="{7A7E9588-69FD-994A-94C2-6049D08ACB9C}" type="pres">
      <dgm:prSet presAssocID="{5BD4D3CE-475B-A64D-A075-07F4B414F9CC}" presName="compNode" presStyleCnt="0"/>
      <dgm:spPr/>
    </dgm:pt>
    <dgm:pt modelId="{6A46F399-FFD9-BB46-B3A9-9BC875B9289F}" type="pres">
      <dgm:prSet presAssocID="{5BD4D3CE-475B-A64D-A075-07F4B414F9C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3B341-6539-3147-8510-5DEBEBC1DF96}" type="pres">
      <dgm:prSet presAssocID="{5BD4D3CE-475B-A64D-A075-07F4B414F9CC}" presName="invisiNode" presStyleLbl="node1" presStyleIdx="0" presStyleCnt="9"/>
      <dgm:spPr/>
    </dgm:pt>
    <dgm:pt modelId="{7F3B5775-8640-BE48-867D-DEB5D75CE4B6}" type="pres">
      <dgm:prSet presAssocID="{5BD4D3CE-475B-A64D-A075-07F4B414F9CC}" presName="imagNode" presStyleLbl="f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00B050"/>
          </a:solidFill>
        </a:ln>
      </dgm:spPr>
    </dgm:pt>
    <dgm:pt modelId="{C2547777-18D9-3546-97C5-1F4AC3C80C27}" type="pres">
      <dgm:prSet presAssocID="{5FB0DF3B-2F6A-914D-BF9B-5C1C1968749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6B1B770-13D4-C447-86DD-5D482088B4EA}" type="pres">
      <dgm:prSet presAssocID="{D2A8DF94-112A-3C46-8B66-549DDF849D11}" presName="compNode" presStyleCnt="0"/>
      <dgm:spPr/>
    </dgm:pt>
    <dgm:pt modelId="{42800673-C6C4-4D4C-8637-99C0D608147B}" type="pres">
      <dgm:prSet presAssocID="{D2A8DF94-112A-3C46-8B66-549DDF849D1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F7E46-4074-0C4E-9810-7A350E5C4F96}" type="pres">
      <dgm:prSet presAssocID="{D2A8DF94-112A-3C46-8B66-549DDF849D11}" presName="invisiNode" presStyleLbl="node1" presStyleIdx="1" presStyleCnt="9"/>
      <dgm:spPr/>
    </dgm:pt>
    <dgm:pt modelId="{BC96919F-F3CA-0C45-9A98-81B88011D39C}" type="pres">
      <dgm:prSet presAssocID="{D2A8DF94-112A-3C46-8B66-549DDF849D11}" presName="imagNode" presStyleLbl="fgImgPlace1" presStyleIdx="1" presStyleCnt="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FF0000"/>
          </a:solidFill>
        </a:ln>
      </dgm:spPr>
    </dgm:pt>
    <dgm:pt modelId="{A44168CE-FD4E-F045-A340-608B9CAECFD5}" type="pres">
      <dgm:prSet presAssocID="{62F6324B-85E9-AF4F-97FF-FC247BD3026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6D29F15-7289-CF43-AAD9-EDC59D7320B0}" type="pres">
      <dgm:prSet presAssocID="{BD5EFDA3-F91C-334A-998F-D534B0869CBB}" presName="compNode" presStyleCnt="0"/>
      <dgm:spPr/>
    </dgm:pt>
    <dgm:pt modelId="{860B2738-9A7C-A34B-A10C-4468E74B1556}" type="pres">
      <dgm:prSet presAssocID="{BD5EFDA3-F91C-334A-998F-D534B0869CBB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04A03F-172E-E045-8E14-502763EA3F02}" type="pres">
      <dgm:prSet presAssocID="{BD5EFDA3-F91C-334A-998F-D534B0869CBB}" presName="invisiNode" presStyleLbl="node1" presStyleIdx="2" presStyleCnt="9"/>
      <dgm:spPr/>
    </dgm:pt>
    <dgm:pt modelId="{A46572B7-80C1-4F4F-9A38-13FE38E03518}" type="pres">
      <dgm:prSet presAssocID="{BD5EFDA3-F91C-334A-998F-D534B0869CBB}" presName="imagNode" presStyleLbl="fgImgPlac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F6A71B"/>
          </a:solidFill>
        </a:ln>
      </dgm:spPr>
    </dgm:pt>
    <dgm:pt modelId="{2D3134B7-0EB8-3D4B-B3F2-1F9C57DE09E2}" type="pres">
      <dgm:prSet presAssocID="{EC803B4F-8227-3D48-A50B-99FAC6B52CA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F009145-E835-A446-A513-FD87FD60CE5B}" type="pres">
      <dgm:prSet presAssocID="{7E576E0F-181A-F043-91F2-CB435AA1D3C3}" presName="compNode" presStyleCnt="0"/>
      <dgm:spPr/>
    </dgm:pt>
    <dgm:pt modelId="{37E9DAC8-8A22-C848-9178-04DC2F8C2CBD}" type="pres">
      <dgm:prSet presAssocID="{7E576E0F-181A-F043-91F2-CB435AA1D3C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84815F-CC04-324E-8AA4-AB16546CFCF0}" type="pres">
      <dgm:prSet presAssocID="{7E576E0F-181A-F043-91F2-CB435AA1D3C3}" presName="invisiNode" presStyleLbl="node1" presStyleIdx="3" presStyleCnt="9"/>
      <dgm:spPr/>
    </dgm:pt>
    <dgm:pt modelId="{3426A126-D252-204B-9877-5EB14ED68FD6}" type="pres">
      <dgm:prSet presAssocID="{7E576E0F-181A-F043-91F2-CB435AA1D3C3}" presName="imagNode" presStyleLbl="fgImgPlace1" presStyleIdx="3" presStyleCnt="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>
          <a:solidFill>
            <a:srgbClr val="F6A71B"/>
          </a:solidFill>
        </a:ln>
      </dgm:spPr>
    </dgm:pt>
    <dgm:pt modelId="{2593BF11-94E0-A549-9907-B34B1667398B}" type="pres">
      <dgm:prSet presAssocID="{7C3EECB3-761F-004F-B397-0903B2D5F49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9E63DFC-6E69-C94A-A00B-587C0BA5FCA6}" type="pres">
      <dgm:prSet presAssocID="{B86E91EB-F015-6349-8A13-3DD30A49E9F7}" presName="compNode" presStyleCnt="0"/>
      <dgm:spPr/>
    </dgm:pt>
    <dgm:pt modelId="{F7C01900-A2A1-2F41-A8A3-09CA08543A13}" type="pres">
      <dgm:prSet presAssocID="{B86E91EB-F015-6349-8A13-3DD30A49E9F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8EF6F-F60C-2C44-93FE-0D7E3DAD0F95}" type="pres">
      <dgm:prSet presAssocID="{B86E91EB-F015-6349-8A13-3DD30A49E9F7}" presName="invisiNode" presStyleLbl="node1" presStyleIdx="4" presStyleCnt="9"/>
      <dgm:spPr/>
    </dgm:pt>
    <dgm:pt modelId="{D7739647-59DB-6C47-B83C-249E56837AB2}" type="pres">
      <dgm:prSet presAssocID="{B86E91EB-F015-6349-8A13-3DD30A49E9F7}" presName="imagNode" presStyleLbl="fgImgPlac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F0000"/>
          </a:solidFill>
        </a:ln>
      </dgm:spPr>
    </dgm:pt>
    <dgm:pt modelId="{0D92B2C1-5DE8-0845-90A7-5997A31EF6AE}" type="pres">
      <dgm:prSet presAssocID="{CC1BDE30-3D60-9E46-A9E7-9892F789AD8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2564F3-C1B7-1844-8AC9-898ADBBF3D49}" type="pres">
      <dgm:prSet presAssocID="{243710F2-312F-0245-89B1-3DDE1DB60E70}" presName="compNode" presStyleCnt="0"/>
      <dgm:spPr/>
    </dgm:pt>
    <dgm:pt modelId="{13B8CB3D-9941-7C47-B389-390CA7CCCECE}" type="pres">
      <dgm:prSet presAssocID="{243710F2-312F-0245-89B1-3DDE1DB60E7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DFB2F-BC43-3843-B896-EC4E9D3B61F2}" type="pres">
      <dgm:prSet presAssocID="{243710F2-312F-0245-89B1-3DDE1DB60E70}" presName="invisiNode" presStyleLbl="node1" presStyleIdx="5" presStyleCnt="9"/>
      <dgm:spPr/>
    </dgm:pt>
    <dgm:pt modelId="{6A3EAFB9-86E0-EB4A-82D5-89371C047BFF}" type="pres">
      <dgm:prSet presAssocID="{243710F2-312F-0245-89B1-3DDE1DB60E70}" presName="imagNode" presStyleLbl="fgImgPlac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00B050"/>
          </a:solidFill>
        </a:ln>
      </dgm:spPr>
    </dgm:pt>
    <dgm:pt modelId="{482431E6-9599-1743-86F7-FD003C816921}" type="pres">
      <dgm:prSet presAssocID="{4CBF0C9B-9C3B-2D43-9C97-D52A696BB45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1AC79C5-32DB-8F48-9C89-ACDB8383614C}" type="pres">
      <dgm:prSet presAssocID="{FAC482F8-240B-BD48-8780-7A63CBC68FB8}" presName="compNode" presStyleCnt="0"/>
      <dgm:spPr/>
    </dgm:pt>
    <dgm:pt modelId="{D1DF9118-6E20-864A-AD61-F70F922F61B0}" type="pres">
      <dgm:prSet presAssocID="{FAC482F8-240B-BD48-8780-7A63CBC68FB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0633F-B282-9640-BB69-A361F73B482B}" type="pres">
      <dgm:prSet presAssocID="{FAC482F8-240B-BD48-8780-7A63CBC68FB8}" presName="invisiNode" presStyleLbl="node1" presStyleIdx="6" presStyleCnt="9"/>
      <dgm:spPr/>
    </dgm:pt>
    <dgm:pt modelId="{28A5FB7E-1EC5-0F44-8AC8-6730510B7130}" type="pres">
      <dgm:prSet presAssocID="{FAC482F8-240B-BD48-8780-7A63CBC68FB8}" presName="imagNode" presStyleLbl="fgImgPlac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F0000"/>
          </a:solidFill>
        </a:ln>
      </dgm:spPr>
    </dgm:pt>
    <dgm:pt modelId="{EC8C1B6D-5817-6D4A-89AA-4D2B39B863AA}" type="pres">
      <dgm:prSet presAssocID="{EE6AE025-D3E4-7C4B-9572-58182066A5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EA93836-6245-BA47-B233-6AA522635EF9}" type="pres">
      <dgm:prSet presAssocID="{979E14C9-8D5F-554C-BBF1-EE8DB0707083}" presName="compNode" presStyleCnt="0"/>
      <dgm:spPr/>
    </dgm:pt>
    <dgm:pt modelId="{47B274F7-4B04-9A48-BC23-8E1478ABEE84}" type="pres">
      <dgm:prSet presAssocID="{979E14C9-8D5F-554C-BBF1-EE8DB070708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58C12-AF74-E847-A5A2-74FFCF2D7895}" type="pres">
      <dgm:prSet presAssocID="{979E14C9-8D5F-554C-BBF1-EE8DB0707083}" presName="invisiNode" presStyleLbl="node1" presStyleIdx="7" presStyleCnt="9"/>
      <dgm:spPr/>
    </dgm:pt>
    <dgm:pt modelId="{FF5E0E1C-218A-054D-9116-D5FA13DFE4F3}" type="pres">
      <dgm:prSet presAssocID="{979E14C9-8D5F-554C-BBF1-EE8DB0707083}" presName="imagNode" presStyleLbl="fgImgPlace1" presStyleIdx="7" presStyleCnt="9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6A71B"/>
          </a:solidFill>
        </a:ln>
      </dgm:spPr>
    </dgm:pt>
    <dgm:pt modelId="{D345EDF7-860B-2B49-855B-EE3382FD9F2A}" type="pres">
      <dgm:prSet presAssocID="{48606745-F52D-A247-B8E3-10B1496E777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F610E9D-2CCF-D64F-A9B8-FA4691872F66}" type="pres">
      <dgm:prSet presAssocID="{3E95BCAC-823F-6F4A-899C-8527E37C7CE8}" presName="compNode" presStyleCnt="0"/>
      <dgm:spPr/>
    </dgm:pt>
    <dgm:pt modelId="{1D5692C9-22C2-C649-BED5-93ED2C9A7EF0}" type="pres">
      <dgm:prSet presAssocID="{3E95BCAC-823F-6F4A-899C-8527E37C7CE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F8938-BACE-AF49-BF6D-248E7890CEB8}" type="pres">
      <dgm:prSet presAssocID="{3E95BCAC-823F-6F4A-899C-8527E37C7CE8}" presName="invisiNode" presStyleLbl="node1" presStyleIdx="8" presStyleCnt="9"/>
      <dgm:spPr/>
    </dgm:pt>
    <dgm:pt modelId="{9F870D66-9655-D342-9D41-EA4E64626425}" type="pres">
      <dgm:prSet presAssocID="{3E95BCAC-823F-6F4A-899C-8527E37C7CE8}" presName="imagNode" presStyleLbl="fgImgPlace1" presStyleIdx="8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>
          <a:solidFill>
            <a:srgbClr val="F6A71B"/>
          </a:solidFill>
        </a:ln>
      </dgm:spPr>
    </dgm:pt>
  </dgm:ptLst>
  <dgm:cxnLst>
    <dgm:cxn modelId="{EAD1555A-0C1D-4EA2-8EB8-D35B9F8BE32B}" type="presOf" srcId="{48606745-F52D-A247-B8E3-10B1496E777F}" destId="{D345EDF7-860B-2B49-855B-EE3382FD9F2A}" srcOrd="0" destOrd="0" presId="urn:microsoft.com/office/officeart/2005/8/layout/pList2#2"/>
    <dgm:cxn modelId="{96792718-1327-4472-A109-2EE94CEE3561}" type="presOf" srcId="{3C44A0BE-F07A-5B43-A607-61A7A910D9BD}" destId="{0CB18527-17BF-8340-8BD7-2BC51129E4BC}" srcOrd="0" destOrd="0" presId="urn:microsoft.com/office/officeart/2005/8/layout/pList2#2"/>
    <dgm:cxn modelId="{3A364774-683E-5547-9766-1F03A3C5539F}" srcId="{3C44A0BE-F07A-5B43-A607-61A7A910D9BD}" destId="{3E95BCAC-823F-6F4A-899C-8527E37C7CE8}" srcOrd="8" destOrd="0" parTransId="{FAD5E8F6-4508-AF46-AD7A-1D87330DBC23}" sibTransId="{E1B6A2B9-44E8-E84C-B209-80BD1C6D8A8D}"/>
    <dgm:cxn modelId="{05F12A2C-1BCE-2E43-8D0E-7EA3133C9D3E}" srcId="{3C44A0BE-F07A-5B43-A607-61A7A910D9BD}" destId="{979E14C9-8D5F-554C-BBF1-EE8DB0707083}" srcOrd="7" destOrd="0" parTransId="{93FD1BAA-CA5D-6049-8E7D-642E80867997}" sibTransId="{48606745-F52D-A247-B8E3-10B1496E777F}"/>
    <dgm:cxn modelId="{22CDD4F6-ACB1-4E77-8203-308867FAE648}" type="presOf" srcId="{62F6324B-85E9-AF4F-97FF-FC247BD30260}" destId="{A44168CE-FD4E-F045-A340-608B9CAECFD5}" srcOrd="0" destOrd="0" presId="urn:microsoft.com/office/officeart/2005/8/layout/pList2#2"/>
    <dgm:cxn modelId="{E314F489-22D4-4823-9E47-2081DF9E8A80}" type="presOf" srcId="{4CBF0C9B-9C3B-2D43-9C97-D52A696BB45A}" destId="{482431E6-9599-1743-86F7-FD003C816921}" srcOrd="0" destOrd="0" presId="urn:microsoft.com/office/officeart/2005/8/layout/pList2#2"/>
    <dgm:cxn modelId="{6A2E0013-9ACE-9F4C-8497-D58F43240394}" srcId="{3C44A0BE-F07A-5B43-A607-61A7A910D9BD}" destId="{FAC482F8-240B-BD48-8780-7A63CBC68FB8}" srcOrd="6" destOrd="0" parTransId="{D3FB24C6-AE76-294B-A31B-BE14D99C0CF7}" sibTransId="{EE6AE025-D3E4-7C4B-9572-58182066A55F}"/>
    <dgm:cxn modelId="{911B0823-B19F-4A08-AD90-8DD663028578}" type="presOf" srcId="{B86E91EB-F015-6349-8A13-3DD30A49E9F7}" destId="{F7C01900-A2A1-2F41-A8A3-09CA08543A13}" srcOrd="0" destOrd="0" presId="urn:microsoft.com/office/officeart/2005/8/layout/pList2#2"/>
    <dgm:cxn modelId="{150C566B-DA6A-4CDE-80EC-79BA0BD8AB09}" type="presOf" srcId="{FAC482F8-240B-BD48-8780-7A63CBC68FB8}" destId="{D1DF9118-6E20-864A-AD61-F70F922F61B0}" srcOrd="0" destOrd="0" presId="urn:microsoft.com/office/officeart/2005/8/layout/pList2#2"/>
    <dgm:cxn modelId="{A1941707-BE34-7A4D-857E-5F6922BA3A4F}" srcId="{3C44A0BE-F07A-5B43-A607-61A7A910D9BD}" destId="{243710F2-312F-0245-89B1-3DDE1DB60E70}" srcOrd="5" destOrd="0" parTransId="{6166F9EB-8A57-664D-A4FD-8CB2F2058BA9}" sibTransId="{4CBF0C9B-9C3B-2D43-9C97-D52A696BB45A}"/>
    <dgm:cxn modelId="{ECF47B94-263E-2B43-9DD4-DCE032747238}" srcId="{3C44A0BE-F07A-5B43-A607-61A7A910D9BD}" destId="{5BD4D3CE-475B-A64D-A075-07F4B414F9CC}" srcOrd="0" destOrd="0" parTransId="{E3BBB91C-767E-2D4C-B7B8-7C0DA219189A}" sibTransId="{5FB0DF3B-2F6A-914D-BF9B-5C1C19687495}"/>
    <dgm:cxn modelId="{107F6F9A-B55A-4649-B1E1-4303034BE1C8}" type="presOf" srcId="{5BD4D3CE-475B-A64D-A075-07F4B414F9CC}" destId="{6A46F399-FFD9-BB46-B3A9-9BC875B9289F}" srcOrd="0" destOrd="0" presId="urn:microsoft.com/office/officeart/2005/8/layout/pList2#2"/>
    <dgm:cxn modelId="{E9269D99-0003-4EE0-B55E-DFB1244DE30A}" type="presOf" srcId="{5FB0DF3B-2F6A-914D-BF9B-5C1C19687495}" destId="{C2547777-18D9-3546-97C5-1F4AC3C80C27}" srcOrd="0" destOrd="0" presId="urn:microsoft.com/office/officeart/2005/8/layout/pList2#2"/>
    <dgm:cxn modelId="{740EDBCB-F213-C443-A2AA-3BA4E9E6435F}" srcId="{3C44A0BE-F07A-5B43-A607-61A7A910D9BD}" destId="{B86E91EB-F015-6349-8A13-3DD30A49E9F7}" srcOrd="4" destOrd="0" parTransId="{04CD97BF-046E-5444-BBE7-4965DD66C134}" sibTransId="{CC1BDE30-3D60-9E46-A9E7-9892F789AD80}"/>
    <dgm:cxn modelId="{4F6EA199-3AAB-2B4D-A909-A9FA9B980FBF}" srcId="{3C44A0BE-F07A-5B43-A607-61A7A910D9BD}" destId="{BD5EFDA3-F91C-334A-998F-D534B0869CBB}" srcOrd="2" destOrd="0" parTransId="{4469D7CA-2435-7241-B5E3-C246D7E1A824}" sibTransId="{EC803B4F-8227-3D48-A50B-99FAC6B52CAA}"/>
    <dgm:cxn modelId="{39A3E5DE-0EBF-4B4C-BAA1-A923EEFD2992}" type="presOf" srcId="{CC1BDE30-3D60-9E46-A9E7-9892F789AD80}" destId="{0D92B2C1-5DE8-0845-90A7-5997A31EF6AE}" srcOrd="0" destOrd="0" presId="urn:microsoft.com/office/officeart/2005/8/layout/pList2#2"/>
    <dgm:cxn modelId="{86770F55-28D5-415D-BDB6-67882A210A46}" type="presOf" srcId="{EC803B4F-8227-3D48-A50B-99FAC6B52CAA}" destId="{2D3134B7-0EB8-3D4B-B3F2-1F9C57DE09E2}" srcOrd="0" destOrd="0" presId="urn:microsoft.com/office/officeart/2005/8/layout/pList2#2"/>
    <dgm:cxn modelId="{F4B4BE85-1EF7-4BB6-80FF-8AA755D30168}" type="presOf" srcId="{7E576E0F-181A-F043-91F2-CB435AA1D3C3}" destId="{37E9DAC8-8A22-C848-9178-04DC2F8C2CBD}" srcOrd="0" destOrd="0" presId="urn:microsoft.com/office/officeart/2005/8/layout/pList2#2"/>
    <dgm:cxn modelId="{6A0C91F7-8D83-4F14-ADAE-85A58F70C1A2}" type="presOf" srcId="{7C3EECB3-761F-004F-B397-0903B2D5F493}" destId="{2593BF11-94E0-A549-9907-B34B1667398B}" srcOrd="0" destOrd="0" presId="urn:microsoft.com/office/officeart/2005/8/layout/pList2#2"/>
    <dgm:cxn modelId="{3D6EC128-03C4-E54C-BBD9-BA41F4843E4F}" srcId="{3C44A0BE-F07A-5B43-A607-61A7A910D9BD}" destId="{7E576E0F-181A-F043-91F2-CB435AA1D3C3}" srcOrd="3" destOrd="0" parTransId="{A59F3A5E-7714-D046-84BE-20268D58F4AF}" sibTransId="{7C3EECB3-761F-004F-B397-0903B2D5F493}"/>
    <dgm:cxn modelId="{D677FABA-6C9C-470C-A805-4D8A27B7E7CE}" type="presOf" srcId="{243710F2-312F-0245-89B1-3DDE1DB60E70}" destId="{13B8CB3D-9941-7C47-B389-390CA7CCCECE}" srcOrd="0" destOrd="0" presId="urn:microsoft.com/office/officeart/2005/8/layout/pList2#2"/>
    <dgm:cxn modelId="{7DF63856-DB39-6C43-9D81-28B85BFE3763}" srcId="{3C44A0BE-F07A-5B43-A607-61A7A910D9BD}" destId="{D2A8DF94-112A-3C46-8B66-549DDF849D11}" srcOrd="1" destOrd="0" parTransId="{F4D30E8D-1839-5749-8305-B3AEF777A5C0}" sibTransId="{62F6324B-85E9-AF4F-97FF-FC247BD30260}"/>
    <dgm:cxn modelId="{4A49F7CA-29A8-4DF2-B20E-DF402CC73D59}" type="presOf" srcId="{EE6AE025-D3E4-7C4B-9572-58182066A55F}" destId="{EC8C1B6D-5817-6D4A-89AA-4D2B39B863AA}" srcOrd="0" destOrd="0" presId="urn:microsoft.com/office/officeart/2005/8/layout/pList2#2"/>
    <dgm:cxn modelId="{F775CC1C-0031-4037-A28F-C8389E6E836A}" type="presOf" srcId="{979E14C9-8D5F-554C-BBF1-EE8DB0707083}" destId="{47B274F7-4B04-9A48-BC23-8E1478ABEE84}" srcOrd="0" destOrd="0" presId="urn:microsoft.com/office/officeart/2005/8/layout/pList2#2"/>
    <dgm:cxn modelId="{DBE99A0C-709B-40E9-85AC-020A241C4799}" type="presOf" srcId="{BD5EFDA3-F91C-334A-998F-D534B0869CBB}" destId="{860B2738-9A7C-A34B-A10C-4468E74B1556}" srcOrd="0" destOrd="0" presId="urn:microsoft.com/office/officeart/2005/8/layout/pList2#2"/>
    <dgm:cxn modelId="{4EC37A19-38BF-4B94-81BE-C3265E4A2D8C}" type="presOf" srcId="{3E95BCAC-823F-6F4A-899C-8527E37C7CE8}" destId="{1D5692C9-22C2-C649-BED5-93ED2C9A7EF0}" srcOrd="0" destOrd="0" presId="urn:microsoft.com/office/officeart/2005/8/layout/pList2#2"/>
    <dgm:cxn modelId="{9EB878A0-62FB-4F23-B105-9542C3AF8A0C}" type="presOf" srcId="{D2A8DF94-112A-3C46-8B66-549DDF849D11}" destId="{42800673-C6C4-4D4C-8637-99C0D608147B}" srcOrd="0" destOrd="0" presId="urn:microsoft.com/office/officeart/2005/8/layout/pList2#2"/>
    <dgm:cxn modelId="{604F37CE-ADB3-4D0B-B9D0-450D7ED04EEC}" type="presParOf" srcId="{0CB18527-17BF-8340-8BD7-2BC51129E4BC}" destId="{5D901F66-AF3D-2448-AD32-D74DA112130D}" srcOrd="0" destOrd="0" presId="urn:microsoft.com/office/officeart/2005/8/layout/pList2#2"/>
    <dgm:cxn modelId="{9E1B050C-AAA4-4876-A278-B8CCB622F702}" type="presParOf" srcId="{0CB18527-17BF-8340-8BD7-2BC51129E4BC}" destId="{EF6438F7-81C1-1240-84B4-E9F135BD3925}" srcOrd="1" destOrd="0" presId="urn:microsoft.com/office/officeart/2005/8/layout/pList2#2"/>
    <dgm:cxn modelId="{8A88BCB6-1F9C-466F-AECE-1327D9280D59}" type="presParOf" srcId="{EF6438F7-81C1-1240-84B4-E9F135BD3925}" destId="{7A7E9588-69FD-994A-94C2-6049D08ACB9C}" srcOrd="0" destOrd="0" presId="urn:microsoft.com/office/officeart/2005/8/layout/pList2#2"/>
    <dgm:cxn modelId="{E7047F7E-F185-487C-80C5-A244BE7F4D64}" type="presParOf" srcId="{7A7E9588-69FD-994A-94C2-6049D08ACB9C}" destId="{6A46F399-FFD9-BB46-B3A9-9BC875B9289F}" srcOrd="0" destOrd="0" presId="urn:microsoft.com/office/officeart/2005/8/layout/pList2#2"/>
    <dgm:cxn modelId="{A16AF90D-9361-46B3-89BB-735CAD12E201}" type="presParOf" srcId="{7A7E9588-69FD-994A-94C2-6049D08ACB9C}" destId="{5FA3B341-6539-3147-8510-5DEBEBC1DF96}" srcOrd="1" destOrd="0" presId="urn:microsoft.com/office/officeart/2005/8/layout/pList2#2"/>
    <dgm:cxn modelId="{AD8F5E6B-31F0-418E-A75F-9DC016CBEFAD}" type="presParOf" srcId="{7A7E9588-69FD-994A-94C2-6049D08ACB9C}" destId="{7F3B5775-8640-BE48-867D-DEB5D75CE4B6}" srcOrd="2" destOrd="0" presId="urn:microsoft.com/office/officeart/2005/8/layout/pList2#2"/>
    <dgm:cxn modelId="{DA511987-C7B2-4047-ADC3-E6C78992EA2B}" type="presParOf" srcId="{EF6438F7-81C1-1240-84B4-E9F135BD3925}" destId="{C2547777-18D9-3546-97C5-1F4AC3C80C27}" srcOrd="1" destOrd="0" presId="urn:microsoft.com/office/officeart/2005/8/layout/pList2#2"/>
    <dgm:cxn modelId="{13173961-21D5-4075-A5D4-3774C06DE8E0}" type="presParOf" srcId="{EF6438F7-81C1-1240-84B4-E9F135BD3925}" destId="{86B1B770-13D4-C447-86DD-5D482088B4EA}" srcOrd="2" destOrd="0" presId="urn:microsoft.com/office/officeart/2005/8/layout/pList2#2"/>
    <dgm:cxn modelId="{13B02B55-5C6F-40B6-A98A-43724B033CBD}" type="presParOf" srcId="{86B1B770-13D4-C447-86DD-5D482088B4EA}" destId="{42800673-C6C4-4D4C-8637-99C0D608147B}" srcOrd="0" destOrd="0" presId="urn:microsoft.com/office/officeart/2005/8/layout/pList2#2"/>
    <dgm:cxn modelId="{DA048F83-CC3D-45C7-8B22-D3F5F8FDC72C}" type="presParOf" srcId="{86B1B770-13D4-C447-86DD-5D482088B4EA}" destId="{1BCF7E46-4074-0C4E-9810-7A350E5C4F96}" srcOrd="1" destOrd="0" presId="urn:microsoft.com/office/officeart/2005/8/layout/pList2#2"/>
    <dgm:cxn modelId="{D2556782-ED23-4D14-B5D5-717F8F6CC18D}" type="presParOf" srcId="{86B1B770-13D4-C447-86DD-5D482088B4EA}" destId="{BC96919F-F3CA-0C45-9A98-81B88011D39C}" srcOrd="2" destOrd="0" presId="urn:microsoft.com/office/officeart/2005/8/layout/pList2#2"/>
    <dgm:cxn modelId="{AEA96A60-9D5C-46D8-8278-F3B30C93C87E}" type="presParOf" srcId="{EF6438F7-81C1-1240-84B4-E9F135BD3925}" destId="{A44168CE-FD4E-F045-A340-608B9CAECFD5}" srcOrd="3" destOrd="0" presId="urn:microsoft.com/office/officeart/2005/8/layout/pList2#2"/>
    <dgm:cxn modelId="{0604803C-B67E-4DC7-9B68-E63BAF4FE4A4}" type="presParOf" srcId="{EF6438F7-81C1-1240-84B4-E9F135BD3925}" destId="{D6D29F15-7289-CF43-AAD9-EDC59D7320B0}" srcOrd="4" destOrd="0" presId="urn:microsoft.com/office/officeart/2005/8/layout/pList2#2"/>
    <dgm:cxn modelId="{A2DBA62E-AECE-429C-B611-4705CCB60776}" type="presParOf" srcId="{D6D29F15-7289-CF43-AAD9-EDC59D7320B0}" destId="{860B2738-9A7C-A34B-A10C-4468E74B1556}" srcOrd="0" destOrd="0" presId="urn:microsoft.com/office/officeart/2005/8/layout/pList2#2"/>
    <dgm:cxn modelId="{7732362A-3D94-47AF-A54D-240E48D52B8A}" type="presParOf" srcId="{D6D29F15-7289-CF43-AAD9-EDC59D7320B0}" destId="{3504A03F-172E-E045-8E14-502763EA3F02}" srcOrd="1" destOrd="0" presId="urn:microsoft.com/office/officeart/2005/8/layout/pList2#2"/>
    <dgm:cxn modelId="{6124287E-EE70-47F8-A9DA-105D281C670C}" type="presParOf" srcId="{D6D29F15-7289-CF43-AAD9-EDC59D7320B0}" destId="{A46572B7-80C1-4F4F-9A38-13FE38E03518}" srcOrd="2" destOrd="0" presId="urn:microsoft.com/office/officeart/2005/8/layout/pList2#2"/>
    <dgm:cxn modelId="{383F33AC-37B1-4161-AD2D-EBCA4656F02A}" type="presParOf" srcId="{EF6438F7-81C1-1240-84B4-E9F135BD3925}" destId="{2D3134B7-0EB8-3D4B-B3F2-1F9C57DE09E2}" srcOrd="5" destOrd="0" presId="urn:microsoft.com/office/officeart/2005/8/layout/pList2#2"/>
    <dgm:cxn modelId="{4B255299-87A3-4240-A8EE-8650E6697D53}" type="presParOf" srcId="{EF6438F7-81C1-1240-84B4-E9F135BD3925}" destId="{2F009145-E835-A446-A513-FD87FD60CE5B}" srcOrd="6" destOrd="0" presId="urn:microsoft.com/office/officeart/2005/8/layout/pList2#2"/>
    <dgm:cxn modelId="{9C9C8717-3E03-4292-8D9A-1E3CA327D28B}" type="presParOf" srcId="{2F009145-E835-A446-A513-FD87FD60CE5B}" destId="{37E9DAC8-8A22-C848-9178-04DC2F8C2CBD}" srcOrd="0" destOrd="0" presId="urn:microsoft.com/office/officeart/2005/8/layout/pList2#2"/>
    <dgm:cxn modelId="{6434A40A-2B69-4EEE-AEFF-05C32029F2D2}" type="presParOf" srcId="{2F009145-E835-A446-A513-FD87FD60CE5B}" destId="{1684815F-CC04-324E-8AA4-AB16546CFCF0}" srcOrd="1" destOrd="0" presId="urn:microsoft.com/office/officeart/2005/8/layout/pList2#2"/>
    <dgm:cxn modelId="{CC9C2C5A-5BD0-4DC7-8516-9E42DECCE5E6}" type="presParOf" srcId="{2F009145-E835-A446-A513-FD87FD60CE5B}" destId="{3426A126-D252-204B-9877-5EB14ED68FD6}" srcOrd="2" destOrd="0" presId="urn:microsoft.com/office/officeart/2005/8/layout/pList2#2"/>
    <dgm:cxn modelId="{AD6F3D0C-0BD4-4932-BB8C-E54DDF60AB62}" type="presParOf" srcId="{EF6438F7-81C1-1240-84B4-E9F135BD3925}" destId="{2593BF11-94E0-A549-9907-B34B1667398B}" srcOrd="7" destOrd="0" presId="urn:microsoft.com/office/officeart/2005/8/layout/pList2#2"/>
    <dgm:cxn modelId="{8D9244CE-25F1-4E78-A43E-7CD52CE619DC}" type="presParOf" srcId="{EF6438F7-81C1-1240-84B4-E9F135BD3925}" destId="{29E63DFC-6E69-C94A-A00B-587C0BA5FCA6}" srcOrd="8" destOrd="0" presId="urn:microsoft.com/office/officeart/2005/8/layout/pList2#2"/>
    <dgm:cxn modelId="{82151866-817B-456C-B4AB-811FB93A18BC}" type="presParOf" srcId="{29E63DFC-6E69-C94A-A00B-587C0BA5FCA6}" destId="{F7C01900-A2A1-2F41-A8A3-09CA08543A13}" srcOrd="0" destOrd="0" presId="urn:microsoft.com/office/officeart/2005/8/layout/pList2#2"/>
    <dgm:cxn modelId="{5D8E316B-5BAD-4B4C-A4BC-E5C5FB89160F}" type="presParOf" srcId="{29E63DFC-6E69-C94A-A00B-587C0BA5FCA6}" destId="{47F8EF6F-F60C-2C44-93FE-0D7E3DAD0F95}" srcOrd="1" destOrd="0" presId="urn:microsoft.com/office/officeart/2005/8/layout/pList2#2"/>
    <dgm:cxn modelId="{A6439C71-52D1-4DF8-8198-9550C4DC1CCB}" type="presParOf" srcId="{29E63DFC-6E69-C94A-A00B-587C0BA5FCA6}" destId="{D7739647-59DB-6C47-B83C-249E56837AB2}" srcOrd="2" destOrd="0" presId="urn:microsoft.com/office/officeart/2005/8/layout/pList2#2"/>
    <dgm:cxn modelId="{51C90A26-228E-4061-81A2-43BADCB2C8D8}" type="presParOf" srcId="{EF6438F7-81C1-1240-84B4-E9F135BD3925}" destId="{0D92B2C1-5DE8-0845-90A7-5997A31EF6AE}" srcOrd="9" destOrd="0" presId="urn:microsoft.com/office/officeart/2005/8/layout/pList2#2"/>
    <dgm:cxn modelId="{C45C4165-C20E-4EE1-8296-C446B6FD8F64}" type="presParOf" srcId="{EF6438F7-81C1-1240-84B4-E9F135BD3925}" destId="{9A2564F3-C1B7-1844-8AC9-898ADBBF3D49}" srcOrd="10" destOrd="0" presId="urn:microsoft.com/office/officeart/2005/8/layout/pList2#2"/>
    <dgm:cxn modelId="{58ACDE29-502E-4A35-8B63-7FC8F5179DFA}" type="presParOf" srcId="{9A2564F3-C1B7-1844-8AC9-898ADBBF3D49}" destId="{13B8CB3D-9941-7C47-B389-390CA7CCCECE}" srcOrd="0" destOrd="0" presId="urn:microsoft.com/office/officeart/2005/8/layout/pList2#2"/>
    <dgm:cxn modelId="{2863D94F-5C7E-4374-8BA3-757BA26A4533}" type="presParOf" srcId="{9A2564F3-C1B7-1844-8AC9-898ADBBF3D49}" destId="{B74DFB2F-BC43-3843-B896-EC4E9D3B61F2}" srcOrd="1" destOrd="0" presId="urn:microsoft.com/office/officeart/2005/8/layout/pList2#2"/>
    <dgm:cxn modelId="{A5A9BF26-8EF5-4B71-A11F-CEB9738B28EB}" type="presParOf" srcId="{9A2564F3-C1B7-1844-8AC9-898ADBBF3D49}" destId="{6A3EAFB9-86E0-EB4A-82D5-89371C047BFF}" srcOrd="2" destOrd="0" presId="urn:microsoft.com/office/officeart/2005/8/layout/pList2#2"/>
    <dgm:cxn modelId="{5DE73C9F-4A17-4218-B2B6-2C54C44C26F7}" type="presParOf" srcId="{EF6438F7-81C1-1240-84B4-E9F135BD3925}" destId="{482431E6-9599-1743-86F7-FD003C816921}" srcOrd="11" destOrd="0" presId="urn:microsoft.com/office/officeart/2005/8/layout/pList2#2"/>
    <dgm:cxn modelId="{BF880106-86B3-45CB-8BDE-A026DF3B6CA0}" type="presParOf" srcId="{EF6438F7-81C1-1240-84B4-E9F135BD3925}" destId="{71AC79C5-32DB-8F48-9C89-ACDB8383614C}" srcOrd="12" destOrd="0" presId="urn:microsoft.com/office/officeart/2005/8/layout/pList2#2"/>
    <dgm:cxn modelId="{078698A3-A13F-4165-9B43-10882E04DA9A}" type="presParOf" srcId="{71AC79C5-32DB-8F48-9C89-ACDB8383614C}" destId="{D1DF9118-6E20-864A-AD61-F70F922F61B0}" srcOrd="0" destOrd="0" presId="urn:microsoft.com/office/officeart/2005/8/layout/pList2#2"/>
    <dgm:cxn modelId="{C9139F6C-6C5A-462C-87DF-340617EBB7A6}" type="presParOf" srcId="{71AC79C5-32DB-8F48-9C89-ACDB8383614C}" destId="{B830633F-B282-9640-BB69-A361F73B482B}" srcOrd="1" destOrd="0" presId="urn:microsoft.com/office/officeart/2005/8/layout/pList2#2"/>
    <dgm:cxn modelId="{C8C9277E-5311-405A-B6BC-A80E9D81C9A7}" type="presParOf" srcId="{71AC79C5-32DB-8F48-9C89-ACDB8383614C}" destId="{28A5FB7E-1EC5-0F44-8AC8-6730510B7130}" srcOrd="2" destOrd="0" presId="urn:microsoft.com/office/officeart/2005/8/layout/pList2#2"/>
    <dgm:cxn modelId="{D2B44260-3BA4-4BBE-8FAD-A92A190AF05D}" type="presParOf" srcId="{EF6438F7-81C1-1240-84B4-E9F135BD3925}" destId="{EC8C1B6D-5817-6D4A-89AA-4D2B39B863AA}" srcOrd="13" destOrd="0" presId="urn:microsoft.com/office/officeart/2005/8/layout/pList2#2"/>
    <dgm:cxn modelId="{51B23878-11A2-4CFD-963F-37E31734020D}" type="presParOf" srcId="{EF6438F7-81C1-1240-84B4-E9F135BD3925}" destId="{FEA93836-6245-BA47-B233-6AA522635EF9}" srcOrd="14" destOrd="0" presId="urn:microsoft.com/office/officeart/2005/8/layout/pList2#2"/>
    <dgm:cxn modelId="{9F511BB2-B10C-4AC8-BF8F-DDE7DDC0BB8A}" type="presParOf" srcId="{FEA93836-6245-BA47-B233-6AA522635EF9}" destId="{47B274F7-4B04-9A48-BC23-8E1478ABEE84}" srcOrd="0" destOrd="0" presId="urn:microsoft.com/office/officeart/2005/8/layout/pList2#2"/>
    <dgm:cxn modelId="{3C3AAC8C-90A9-4D43-8EA8-048A20C4AE77}" type="presParOf" srcId="{FEA93836-6245-BA47-B233-6AA522635EF9}" destId="{4F358C12-AF74-E847-A5A2-74FFCF2D7895}" srcOrd="1" destOrd="0" presId="urn:microsoft.com/office/officeart/2005/8/layout/pList2#2"/>
    <dgm:cxn modelId="{A7E4C9C5-F177-47D1-A71C-FC653E78565D}" type="presParOf" srcId="{FEA93836-6245-BA47-B233-6AA522635EF9}" destId="{FF5E0E1C-218A-054D-9116-D5FA13DFE4F3}" srcOrd="2" destOrd="0" presId="urn:microsoft.com/office/officeart/2005/8/layout/pList2#2"/>
    <dgm:cxn modelId="{8C4BB005-4BFD-4B18-B3B0-1CE712F2CE6D}" type="presParOf" srcId="{EF6438F7-81C1-1240-84B4-E9F135BD3925}" destId="{D345EDF7-860B-2B49-855B-EE3382FD9F2A}" srcOrd="15" destOrd="0" presId="urn:microsoft.com/office/officeart/2005/8/layout/pList2#2"/>
    <dgm:cxn modelId="{75D83111-38CE-489F-AC5A-1F5D6BD591BC}" type="presParOf" srcId="{EF6438F7-81C1-1240-84B4-E9F135BD3925}" destId="{8F610E9D-2CCF-D64F-A9B8-FA4691872F66}" srcOrd="16" destOrd="0" presId="urn:microsoft.com/office/officeart/2005/8/layout/pList2#2"/>
    <dgm:cxn modelId="{746448F5-1777-4ACC-A2F7-638CD4ADDCDA}" type="presParOf" srcId="{8F610E9D-2CCF-D64F-A9B8-FA4691872F66}" destId="{1D5692C9-22C2-C649-BED5-93ED2C9A7EF0}" srcOrd="0" destOrd="0" presId="urn:microsoft.com/office/officeart/2005/8/layout/pList2#2"/>
    <dgm:cxn modelId="{53DEE055-385C-46AA-959F-4A4323CCF73B}" type="presParOf" srcId="{8F610E9D-2CCF-D64F-A9B8-FA4691872F66}" destId="{DA2F8938-BACE-AF49-BF6D-248E7890CEB8}" srcOrd="1" destOrd="0" presId="urn:microsoft.com/office/officeart/2005/8/layout/pList2#2"/>
    <dgm:cxn modelId="{C87F7C5B-856A-4DD0-A306-8118114C4C0B}" type="presParOf" srcId="{8F610E9D-2CCF-D64F-A9B8-FA4691872F66}" destId="{9F870D66-9655-D342-9D41-EA4E64626425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01F66-AF3D-2448-AD32-D74DA112130D}">
      <dsp:nvSpPr>
        <dsp:cNvPr id="0" name=""/>
        <dsp:cNvSpPr/>
      </dsp:nvSpPr>
      <dsp:spPr>
        <a:xfrm>
          <a:off x="0" y="0"/>
          <a:ext cx="8534399" cy="1188720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B5775-8640-BE48-867D-DEB5D75CE4B6}">
      <dsp:nvSpPr>
        <dsp:cNvPr id="0" name=""/>
        <dsp:cNvSpPr/>
      </dsp:nvSpPr>
      <dsp:spPr>
        <a:xfrm>
          <a:off x="260438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6F399-FFD9-BB46-B3A9-9BC875B9289F}">
      <dsp:nvSpPr>
        <dsp:cNvPr id="0" name=""/>
        <dsp:cNvSpPr/>
      </dsp:nvSpPr>
      <dsp:spPr>
        <a:xfrm rot="10800000">
          <a:off x="260438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1</a:t>
          </a:r>
        </a:p>
      </dsp:txBody>
      <dsp:txXfrm rot="10800000">
        <a:off x="285585" y="1188719"/>
        <a:ext cx="767412" cy="1427733"/>
      </dsp:txXfrm>
    </dsp:sp>
    <dsp:sp modelId="{BC96919F-F3CA-0C45-9A98-81B88011D39C}">
      <dsp:nvSpPr>
        <dsp:cNvPr id="0" name=""/>
        <dsp:cNvSpPr/>
      </dsp:nvSpPr>
      <dsp:spPr>
        <a:xfrm>
          <a:off x="1159915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00673-C6C4-4D4C-8637-99C0D608147B}">
      <dsp:nvSpPr>
        <dsp:cNvPr id="0" name=""/>
        <dsp:cNvSpPr/>
      </dsp:nvSpPr>
      <dsp:spPr>
        <a:xfrm rot="10800000">
          <a:off x="1159915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2</a:t>
          </a:r>
        </a:p>
      </dsp:txBody>
      <dsp:txXfrm rot="10800000">
        <a:off x="1185062" y="1188719"/>
        <a:ext cx="767412" cy="1427733"/>
      </dsp:txXfrm>
    </dsp:sp>
    <dsp:sp modelId="{A46572B7-80C1-4F4F-9A38-13FE38E03518}">
      <dsp:nvSpPr>
        <dsp:cNvPr id="0" name=""/>
        <dsp:cNvSpPr/>
      </dsp:nvSpPr>
      <dsp:spPr>
        <a:xfrm>
          <a:off x="2059392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B2738-9A7C-A34B-A10C-4468E74B1556}">
      <dsp:nvSpPr>
        <dsp:cNvPr id="0" name=""/>
        <dsp:cNvSpPr/>
      </dsp:nvSpPr>
      <dsp:spPr>
        <a:xfrm rot="10800000">
          <a:off x="2059392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254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3</a:t>
          </a:r>
        </a:p>
      </dsp:txBody>
      <dsp:txXfrm rot="10800000">
        <a:off x="2084539" y="1188719"/>
        <a:ext cx="767412" cy="1427733"/>
      </dsp:txXfrm>
    </dsp:sp>
    <dsp:sp modelId="{3426A126-D252-204B-9877-5EB14ED68FD6}">
      <dsp:nvSpPr>
        <dsp:cNvPr id="0" name=""/>
        <dsp:cNvSpPr/>
      </dsp:nvSpPr>
      <dsp:spPr>
        <a:xfrm>
          <a:off x="2958869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000" r="-11000"/>
          </a:stretch>
        </a:blipFill>
        <a:ln w="762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9DAC8-8A22-C848-9178-04DC2F8C2CBD}">
      <dsp:nvSpPr>
        <dsp:cNvPr id="0" name=""/>
        <dsp:cNvSpPr/>
      </dsp:nvSpPr>
      <dsp:spPr>
        <a:xfrm rot="10800000">
          <a:off x="2958869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254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4</a:t>
          </a:r>
        </a:p>
      </dsp:txBody>
      <dsp:txXfrm rot="10800000">
        <a:off x="2984016" y="1188719"/>
        <a:ext cx="767412" cy="1427733"/>
      </dsp:txXfrm>
    </dsp:sp>
    <dsp:sp modelId="{D7739647-59DB-6C47-B83C-249E56837AB2}">
      <dsp:nvSpPr>
        <dsp:cNvPr id="0" name=""/>
        <dsp:cNvSpPr/>
      </dsp:nvSpPr>
      <dsp:spPr>
        <a:xfrm>
          <a:off x="3858346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01900-A2A1-2F41-A8A3-09CA08543A13}">
      <dsp:nvSpPr>
        <dsp:cNvPr id="0" name=""/>
        <dsp:cNvSpPr/>
      </dsp:nvSpPr>
      <dsp:spPr>
        <a:xfrm rot="10800000">
          <a:off x="3858346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5</a:t>
          </a:r>
        </a:p>
      </dsp:txBody>
      <dsp:txXfrm rot="10800000">
        <a:off x="3883493" y="1188719"/>
        <a:ext cx="767412" cy="1427733"/>
      </dsp:txXfrm>
    </dsp:sp>
    <dsp:sp modelId="{6A3EAFB9-86E0-EB4A-82D5-89371C047BFF}">
      <dsp:nvSpPr>
        <dsp:cNvPr id="0" name=""/>
        <dsp:cNvSpPr/>
      </dsp:nvSpPr>
      <dsp:spPr>
        <a:xfrm>
          <a:off x="4757823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8CB3D-9941-7C47-B389-390CA7CCCECE}">
      <dsp:nvSpPr>
        <dsp:cNvPr id="0" name=""/>
        <dsp:cNvSpPr/>
      </dsp:nvSpPr>
      <dsp:spPr>
        <a:xfrm rot="10800000">
          <a:off x="4757823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6</a:t>
          </a:r>
        </a:p>
      </dsp:txBody>
      <dsp:txXfrm rot="10800000">
        <a:off x="4782970" y="1188719"/>
        <a:ext cx="767412" cy="1427733"/>
      </dsp:txXfrm>
    </dsp:sp>
    <dsp:sp modelId="{28A5FB7E-1EC5-0F44-8AC8-6730510B7130}">
      <dsp:nvSpPr>
        <dsp:cNvPr id="0" name=""/>
        <dsp:cNvSpPr/>
      </dsp:nvSpPr>
      <dsp:spPr>
        <a:xfrm>
          <a:off x="5657300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F9118-6E20-864A-AD61-F70F922F61B0}">
      <dsp:nvSpPr>
        <dsp:cNvPr id="0" name=""/>
        <dsp:cNvSpPr/>
      </dsp:nvSpPr>
      <dsp:spPr>
        <a:xfrm rot="10800000">
          <a:off x="5657300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7</a:t>
          </a:r>
        </a:p>
      </dsp:txBody>
      <dsp:txXfrm rot="10800000">
        <a:off x="5682447" y="1188719"/>
        <a:ext cx="767412" cy="1427733"/>
      </dsp:txXfrm>
    </dsp:sp>
    <dsp:sp modelId="{FF5E0E1C-218A-054D-9116-D5FA13DFE4F3}">
      <dsp:nvSpPr>
        <dsp:cNvPr id="0" name=""/>
        <dsp:cNvSpPr/>
      </dsp:nvSpPr>
      <dsp:spPr>
        <a:xfrm>
          <a:off x="6556777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274F7-4B04-9A48-BC23-8E1478ABEE84}">
      <dsp:nvSpPr>
        <dsp:cNvPr id="0" name=""/>
        <dsp:cNvSpPr/>
      </dsp:nvSpPr>
      <dsp:spPr>
        <a:xfrm rot="10800000">
          <a:off x="6556777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254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8</a:t>
          </a:r>
        </a:p>
      </dsp:txBody>
      <dsp:txXfrm rot="10800000">
        <a:off x="6581924" y="1188719"/>
        <a:ext cx="767412" cy="1427733"/>
      </dsp:txXfrm>
    </dsp:sp>
    <dsp:sp modelId="{9F870D66-9655-D342-9D41-EA4E64626425}">
      <dsp:nvSpPr>
        <dsp:cNvPr id="0" name=""/>
        <dsp:cNvSpPr/>
      </dsp:nvSpPr>
      <dsp:spPr>
        <a:xfrm>
          <a:off x="7456254" y="158496"/>
          <a:ext cx="817706" cy="8717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ln w="762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692C9-22C2-C649-BED5-93ED2C9A7EF0}">
      <dsp:nvSpPr>
        <dsp:cNvPr id="0" name=""/>
        <dsp:cNvSpPr/>
      </dsp:nvSpPr>
      <dsp:spPr>
        <a:xfrm rot="10800000">
          <a:off x="7456254" y="1188719"/>
          <a:ext cx="817706" cy="1452880"/>
        </a:xfrm>
        <a:prstGeom prst="round2SameRect">
          <a:avLst>
            <a:gd name="adj1" fmla="val 10500"/>
            <a:gd name="adj2" fmla="val 0"/>
          </a:avLst>
        </a:prstGeom>
        <a:solidFill>
          <a:srgbClr val="F6A71B"/>
        </a:solidFill>
        <a:ln w="25400" cap="flat" cmpd="sng" algn="ctr">
          <a:solidFill>
            <a:srgbClr val="F6A7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/>
            <a:t>9</a:t>
          </a:r>
        </a:p>
      </dsp:txBody>
      <dsp:txXfrm rot="10800000">
        <a:off x="7481401" y="1188719"/>
        <a:ext cx="767412" cy="1427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83B14-6619-A943-B193-B7C6CF026095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A3193-ED85-1941-BE83-0E04485AF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8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79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655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982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309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686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62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240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519" algn="l" defTabSz="9126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48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3"/>
            <a:ext cx="3946085" cy="3600449"/>
          </a:xfrm>
        </p:spPr>
        <p:txBody>
          <a:bodyPr/>
          <a:lstStyle/>
          <a:p>
            <a:r>
              <a:rPr lang="en-GB" dirty="0"/>
              <a:t>Commissioner Andriukaitis, honourable ministers, distinguished guests, ladies and gentleman, it is my very great pleasure to be  with you today and to be invited to speak on a matter of such importance to Europe.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ADFEFE-08F7-4896-B0E0-F1A146F2578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14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7313F-742D-413D-9176-51C109B30548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2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4812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Еще один способ анализа данных по сахарам –</a:t>
            </a:r>
            <a:r>
              <a:rPr lang="ru-RU" baseline="0" dirty="0" smtClean="0"/>
              <a:t> рассмотрение </a:t>
            </a:r>
            <a:r>
              <a:rPr lang="ru-RU" dirty="0" smtClean="0"/>
              <a:t>количества продуктов, содержащих больше определенной доли калорий от сахаров.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 этом случае данные по Израилю следует рассматривать иначе, поскольку на этикетках с информацией о питательных веществах мало информации о содержании сахаров.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Когда мы обращаемся к Болгарии и Венгрии, однако, мы видим, что около половины продуктов содержат более 30% калорий, поступающих из сахаров.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Такой</a:t>
            </a:r>
            <a:r>
              <a:rPr lang="ru-RU" baseline="0" dirty="0" smtClean="0"/>
              <a:t> показатель </a:t>
            </a:r>
            <a:r>
              <a:rPr lang="ru-RU" dirty="0" smtClean="0"/>
              <a:t>варьируется от категории к категории, но даже в тех типах продуктов, где мы меньше</a:t>
            </a:r>
            <a:r>
              <a:rPr lang="ru-RU" baseline="0" dirty="0" smtClean="0"/>
              <a:t> всего ожидаем того</a:t>
            </a:r>
            <a:r>
              <a:rPr lang="ru-RU" dirty="0" smtClean="0"/>
              <a:t>, что уровень сахара будет высоким, присутствует значительное количество сахара. Например, в</a:t>
            </a:r>
            <a:r>
              <a:rPr lang="ru-RU" baseline="0" dirty="0" smtClean="0"/>
              <a:t> 20% мясных и рыбных блюд в Болгарии и около трети в Венгрии содержится более 15% калорий, поступающих из сахаров. В это же время практически все готовые к употреблению хлопья, соки/напитки, йогурты, фруктовые и овощные пюре и десерты также содержат более 15% калорий, поступающих из сахаров.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Конечно, эти результаты относятся к общим сахарам, поэтому не все они – «свободные сахара». Однако, мы также рассмотрели различные формы сахара и других подсластителей, перечисленных в списке ингредиентов. Мы обнаружили, что одна треть (36%) продуктов в Болгарии и 52% продуктов в Венгрии содержат те или иные подсластители. Это справедливо для более половины продуктов, продаваемых для детей в возрасте до 6 месяцев (62% Болгария, 56% Венгрия). В обеих странах на 17% перечисленной продукции –</a:t>
            </a:r>
            <a:r>
              <a:rPr lang="ru-RU" baseline="0" dirty="0" smtClean="0"/>
              <a:t> это </a:t>
            </a:r>
            <a:r>
              <a:rPr lang="ru-RU" dirty="0" smtClean="0"/>
              <a:t>концентрированные фруктовые соки. Данные по Израилю отсутствуют.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7313F-742D-413D-9176-51C109B30548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5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effectLst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>
              <a:spcBef>
                <a:spcPts val="600"/>
              </a:spcBef>
            </a:pP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Обязывает правительства разрабатывать национальные программы:</a:t>
            </a:r>
          </a:p>
          <a:p>
            <a:pPr marL="214313" indent="-214313" rtl="0">
              <a:spcBef>
                <a:spcPts val="600"/>
              </a:spcBef>
              <a:buClr>
                <a:srgbClr val="22A6E0"/>
              </a:buClr>
              <a:buFont typeface="Wingdings" panose="05000000000000000000" pitchFamily="2" charset="2"/>
              <a:buChar char="§"/>
            </a:pPr>
            <a:r>
              <a:rPr lang="ru-RU" sz="1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Цель 3.4: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К 2030 году сократить на одну треть </a:t>
            </a:r>
            <a:r>
              <a:rPr lang="ru-RU" sz="1200" b="1" i="0" u="none" strike="noStrike" dirty="0" smtId="4294967295">
                <a:solidFill>
                  <a:srgbClr val="C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преждевременную смертность от НИЗ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путем профилактики и лечения и содействовать психическому здоровью и благополучию населения</a:t>
            </a:r>
          </a:p>
          <a:p>
            <a:pPr marL="214313" indent="-214313" rtl="0">
              <a:spcBef>
                <a:spcPts val="600"/>
              </a:spcBef>
              <a:buClr>
                <a:srgbClr val="22A6E0"/>
              </a:buClr>
              <a:buFont typeface="Wingdings" panose="05000000000000000000" pitchFamily="2" charset="2"/>
              <a:buChar char="§"/>
            </a:pPr>
            <a:r>
              <a:rPr lang="ru-RU" sz="1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Цель 3.5: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Усилить профилактику и лечение злоупотребления </a:t>
            </a:r>
            <a:r>
              <a:rPr lang="ru-RU" sz="1200" b="0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психоактивными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веществами, в том числе </a:t>
            </a:r>
            <a:r>
              <a:rPr lang="ru-RU" sz="1200" b="1" i="0" u="none" strike="noStrike" dirty="0" smtId="4294967295">
                <a:solidFill>
                  <a:srgbClr val="C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наркотическими средствами и алкоголем</a:t>
            </a:r>
          </a:p>
          <a:p>
            <a:pPr marL="214313" indent="-214313" rtl="0">
              <a:spcBef>
                <a:spcPts val="600"/>
              </a:spcBef>
              <a:buClr>
                <a:srgbClr val="22A6E0"/>
              </a:buClr>
              <a:buFont typeface="Wingdings" panose="05000000000000000000" pitchFamily="2" charset="2"/>
              <a:buChar char="§"/>
            </a:pPr>
            <a:r>
              <a:rPr lang="ru-RU" sz="1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Цель 3.8: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Добиться всеобщего медицинского страхования, в том числе защиты финансовых рисков, доступа к качественным услугам в области здравоохранения и доступа к безопасным, эффективным, качественным и доступным основным лекарственным препаратам и вакцинам для всех </a:t>
            </a:r>
          </a:p>
          <a:p>
            <a:pPr marL="214313" indent="-214313" rtl="0">
              <a:spcBef>
                <a:spcPts val="600"/>
              </a:spcBef>
              <a:buClr>
                <a:srgbClr val="22A6E0"/>
              </a:buClr>
              <a:buFont typeface="Wingdings" panose="05000000000000000000" pitchFamily="2" charset="2"/>
              <a:buChar char="§"/>
            </a:pPr>
            <a:r>
              <a:rPr lang="ru-RU" sz="1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Цель 3.a: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Усилить осуществление Рамочной конвенции Всемирной организации здравоохранения по </a:t>
            </a:r>
            <a:r>
              <a:rPr lang="ru-RU" sz="1200" b="1" i="0" u="none" strike="noStrike" dirty="0" smtId="4294967295">
                <a:solidFill>
                  <a:srgbClr val="C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борьбе против табака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во всех странах в соответствии с местными законодательствами</a:t>
            </a:r>
          </a:p>
          <a:p>
            <a:pPr marL="214313" indent="-214313" rtl="0">
              <a:spcBef>
                <a:spcPts val="600"/>
              </a:spcBef>
              <a:buClr>
                <a:srgbClr val="22A6E0"/>
              </a:buClr>
              <a:buFont typeface="Wingdings" panose="05000000000000000000" pitchFamily="2" charset="2"/>
              <a:buChar char="§"/>
            </a:pPr>
            <a:r>
              <a:rPr lang="ru-RU" sz="1200" b="1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Цель 3.b: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 Поддерживать исследования и разработку </a:t>
            </a:r>
            <a:r>
              <a:rPr lang="ru-RU" sz="1200" b="1" i="0" u="none" strike="noStrike" dirty="0" smtId="4294967295">
                <a:solidFill>
                  <a:srgbClr val="C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вакцин и медикаментов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для лечения инфекционных заболеваний и </a:t>
            </a:r>
            <a:r>
              <a:rPr lang="ru-RU" sz="1200" b="1" i="0" u="none" strike="noStrike" dirty="0" smtId="4294967295">
                <a:solidFill>
                  <a:srgbClr val="C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НИЗ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, которые в первую очередь затрагивают развивающиеся страны, обеспечить доступ к недорогим основным лекарственным препаратам и вакцинам в соответствии с </a:t>
            </a:r>
            <a:r>
              <a:rPr lang="ru-RU" sz="1200" b="0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Дохинской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декларацией по Соглашению </a:t>
            </a:r>
            <a:r>
              <a:rPr lang="ru-RU" sz="1200" b="0" i="0" u="none" strike="noStrike" dirty="0" err="1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ТРИПС</a:t>
            </a:r>
            <a:r>
              <a:rPr lang="ru-RU" sz="1200" b="0" i="0" u="none" strike="noStrike" dirty="0" smtId="4294967295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и общественному здравоохранению, в которой подтверждается право развивающихся стран в полной мере использовать положения Соглашения о торговых аспектах прав интеллектуальной собственности в отношении гибких возможностей для охраны здоровья населения и, в частности, для предоставления доступа к лекарственным препаратам для всех </a:t>
            </a:r>
          </a:p>
          <a:p>
            <a:endParaRPr lang="en-GB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0CB0F0A5-5261-9549-AE75-008D5854DA43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1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0F0A5-5261-9549-AE75-008D5854DA43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0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Staggering progress towards the achievement of WHO Global targets</a:t>
            </a:r>
          </a:p>
          <a:p>
            <a:endParaRPr lang="en-US" altLang="en-US" smtClean="0"/>
          </a:p>
          <a:p>
            <a:r>
              <a:rPr lang="en-US" altLang="en-US" smtClean="0"/>
              <a:t>Progress towards the achievement of some selected global targets is uneven. For some indicators a vast majority of countries is off-tack particularly when it comes to breastfeeding, obesity, anemia and physical activity.</a:t>
            </a: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52FFF7-2BAD-4AF0-947E-C0AB6D377BA4}" type="slidenum">
              <a:rPr lang="en-GB" altLang="en-US" sz="1200">
                <a:solidFill>
                  <a:srgbClr val="000000"/>
                </a:solidFill>
              </a:rPr>
              <a:pPr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Best buys</a:t>
            </a:r>
            <a:r>
              <a:rPr lang="en-US" baseline="0" dirty="0" smtClean="0"/>
              <a:t> </a:t>
            </a:r>
            <a:r>
              <a:rPr lang="en-US" dirty="0" smtClean="0"/>
              <a:t>where a WHO Choice analysis found an average cost-effectiveness ratio of ≤100 I$1 per DALY averted in low- and lower middle-income countries.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05614-D52C-4DBD-990B-0A6174E960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8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Content per country in a can of 330 ml of popular</a:t>
            </a:r>
            <a:r>
              <a:rPr lang="en-US" baseline="0" dirty="0" smtClean="0"/>
              <a:t> soda (Fanta)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7A3F3-A031-4EA7-B196-4AAC89B09BD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6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7313F-742D-413D-9176-51C109B30548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25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Action</a:t>
            </a:r>
            <a:r>
              <a:rPr lang="en-US" baseline="0" dirty="0" smtClean="0"/>
              <a:t> Plan was adopted in September 2014 at the WHO RC for Europe. </a:t>
            </a:r>
            <a:r>
              <a:rPr lang="en-US" dirty="0" smtClean="0"/>
              <a:t> It calls for countries to act, using a whole-of-government, health-in-all-policies approach. Its priority actions will contribute to improving food-system governance and the overall quality of the European population's diet and nutritional status. The</a:t>
            </a:r>
            <a:r>
              <a:rPr lang="en-US" baseline="0" dirty="0" smtClean="0"/>
              <a:t> objectives are listed here– there is an emphasis on healthy environments, taking a </a:t>
            </a:r>
            <a:r>
              <a:rPr lang="en-US" baseline="0" dirty="0" err="1" smtClean="0"/>
              <a:t>lifecourse</a:t>
            </a:r>
            <a:r>
              <a:rPr lang="en-US" baseline="0" dirty="0" smtClean="0"/>
              <a:t> approach, protecting the vulnerable, reinforcing health systems, surveillance/monitoring/evaluation/research and adopting a health-in-all-policies approach.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A3193-ED85-1941-BE83-0E04485AF29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22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The current recommendation that salt be fortified with iodine at a level of 20-40ppm is based on the assumption of an average salt intake of 10g/day at the population level. ….. The level of iodine fortification needs to be adjusted by national authorities in light of their own data regarding salt intake</a:t>
            </a:r>
          </a:p>
          <a:p>
            <a:pPr algn="l"/>
            <a:r>
              <a:rPr lang="en-US" dirty="0" smtClean="0"/>
              <a:t>The iodine concentration in salt should be determined considering both the level of salt consumption and median UI of population.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95C52-628C-49EB-A3D4-EEF6DBAB5682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723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286" tIns="45718" rIns="91286" bIns="45718" anchor="ctr"/>
          <a:lstStyle/>
          <a:p>
            <a:pPr algn="ctr" defTabSz="456279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47" y="6004159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31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79" indent="0">
              <a:buNone/>
              <a:defRPr sz="2800"/>
            </a:lvl2pPr>
            <a:lvl3pPr marL="912655" indent="0">
              <a:buNone/>
              <a:defRPr sz="2400"/>
            </a:lvl3pPr>
            <a:lvl4pPr marL="1368982" indent="0">
              <a:buNone/>
              <a:defRPr sz="2000"/>
            </a:lvl4pPr>
            <a:lvl5pPr marL="1825309" indent="0">
              <a:buNone/>
              <a:defRPr sz="2000"/>
            </a:lvl5pPr>
            <a:lvl6pPr marL="2281686" indent="0">
              <a:buNone/>
              <a:defRPr sz="2000"/>
            </a:lvl6pPr>
            <a:lvl7pPr marL="2737962" indent="0">
              <a:buNone/>
              <a:defRPr sz="2000"/>
            </a:lvl7pPr>
            <a:lvl8pPr marL="3194240" indent="0">
              <a:buNone/>
              <a:defRPr sz="2000"/>
            </a:lvl8pPr>
            <a:lvl9pPr marL="365051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279" indent="0">
              <a:buNone/>
              <a:defRPr sz="1200"/>
            </a:lvl2pPr>
            <a:lvl3pPr marL="912655" indent="0">
              <a:buNone/>
              <a:defRPr sz="1100"/>
            </a:lvl3pPr>
            <a:lvl4pPr marL="1368982" indent="0">
              <a:buNone/>
              <a:defRPr sz="900"/>
            </a:lvl4pPr>
            <a:lvl5pPr marL="1825309" indent="0">
              <a:buNone/>
              <a:defRPr sz="900"/>
            </a:lvl5pPr>
            <a:lvl6pPr marL="2281686" indent="0">
              <a:buNone/>
              <a:defRPr sz="900"/>
            </a:lvl6pPr>
            <a:lvl7pPr marL="2737962" indent="0">
              <a:buNone/>
              <a:defRPr sz="900"/>
            </a:lvl7pPr>
            <a:lvl8pPr marL="3194240" indent="0">
              <a:buNone/>
              <a:defRPr sz="900"/>
            </a:lvl8pPr>
            <a:lvl9pPr marL="36505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81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819" indent="0">
              <a:buNone/>
              <a:defRPr sz="3700"/>
            </a:lvl2pPr>
            <a:lvl3pPr marL="1217730" indent="0">
              <a:buNone/>
              <a:defRPr sz="3200"/>
            </a:lvl3pPr>
            <a:lvl4pPr marL="1826578" indent="0">
              <a:buNone/>
              <a:defRPr sz="2700"/>
            </a:lvl4pPr>
            <a:lvl5pPr marL="2435458" indent="0">
              <a:buNone/>
              <a:defRPr sz="2700"/>
            </a:lvl5pPr>
            <a:lvl6pPr marL="3044276" indent="0">
              <a:buNone/>
              <a:defRPr sz="2700"/>
            </a:lvl6pPr>
            <a:lvl7pPr marL="3653095" indent="0">
              <a:buNone/>
              <a:defRPr sz="2700"/>
            </a:lvl7pPr>
            <a:lvl8pPr marL="4261973" indent="0">
              <a:buNone/>
              <a:defRPr sz="2700"/>
            </a:lvl8pPr>
            <a:lvl9pPr marL="487083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819" indent="0">
              <a:buNone/>
              <a:defRPr sz="1600"/>
            </a:lvl2pPr>
            <a:lvl3pPr marL="1217730" indent="0">
              <a:buNone/>
              <a:defRPr sz="1300"/>
            </a:lvl3pPr>
            <a:lvl4pPr marL="1826578" indent="0">
              <a:buNone/>
              <a:defRPr sz="1200"/>
            </a:lvl4pPr>
            <a:lvl5pPr marL="2435458" indent="0">
              <a:buNone/>
              <a:defRPr sz="1200"/>
            </a:lvl5pPr>
            <a:lvl6pPr marL="3044276" indent="0">
              <a:buNone/>
              <a:defRPr sz="1200"/>
            </a:lvl6pPr>
            <a:lvl7pPr marL="3653095" indent="0">
              <a:buNone/>
              <a:defRPr sz="1200"/>
            </a:lvl7pPr>
            <a:lvl8pPr marL="4261973" indent="0">
              <a:buNone/>
              <a:defRPr sz="1200"/>
            </a:lvl8pPr>
            <a:lvl9pPr marL="487083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521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992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063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19" indent="0" algn="ctr">
              <a:buNone/>
              <a:defRPr sz="2000"/>
            </a:lvl2pPr>
            <a:lvl3pPr marL="911975" indent="0" algn="ctr">
              <a:buNone/>
              <a:defRPr sz="1900"/>
            </a:lvl3pPr>
            <a:lvl4pPr marL="1367962" indent="0" algn="ctr">
              <a:buNone/>
              <a:defRPr sz="1600"/>
            </a:lvl4pPr>
            <a:lvl5pPr marL="1823949" indent="0" algn="ctr">
              <a:buNone/>
              <a:defRPr sz="1600"/>
            </a:lvl5pPr>
            <a:lvl6pPr marL="2280006" indent="0" algn="ctr">
              <a:buNone/>
              <a:defRPr sz="1600"/>
            </a:lvl6pPr>
            <a:lvl7pPr marL="2735922" indent="0" algn="ctr">
              <a:buNone/>
              <a:defRPr sz="1600"/>
            </a:lvl7pPr>
            <a:lvl8pPr marL="3191840" indent="0" algn="ctr">
              <a:buNone/>
              <a:defRPr sz="1600"/>
            </a:lvl8pPr>
            <a:lvl9pPr marL="3647759" indent="0" algn="ctr">
              <a:buNone/>
              <a:defRPr sz="1600"/>
            </a:lvl9pPr>
          </a:lstStyle>
          <a:p>
            <a:r>
              <a:rPr lang="pt-PT" smtClean="0"/>
              <a:t>Clique para editar o estilo de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55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272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87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7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723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696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9" indent="0">
              <a:buNone/>
              <a:defRPr sz="2000" b="1"/>
            </a:lvl2pPr>
            <a:lvl3pPr marL="911975" indent="0">
              <a:buNone/>
              <a:defRPr sz="1900" b="1"/>
            </a:lvl3pPr>
            <a:lvl4pPr marL="1367962" indent="0">
              <a:buNone/>
              <a:defRPr sz="1600" b="1"/>
            </a:lvl4pPr>
            <a:lvl5pPr marL="1823949" indent="0">
              <a:buNone/>
              <a:defRPr sz="1600" b="1"/>
            </a:lvl5pPr>
            <a:lvl6pPr marL="2280006" indent="0">
              <a:buNone/>
              <a:defRPr sz="1600" b="1"/>
            </a:lvl6pPr>
            <a:lvl7pPr marL="2735922" indent="0">
              <a:buNone/>
              <a:defRPr sz="1600" b="1"/>
            </a:lvl7pPr>
            <a:lvl8pPr marL="3191840" indent="0">
              <a:buNone/>
              <a:defRPr sz="1600" b="1"/>
            </a:lvl8pPr>
            <a:lvl9pPr marL="3647759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19" indent="0">
              <a:buNone/>
              <a:defRPr sz="2000" b="1"/>
            </a:lvl2pPr>
            <a:lvl3pPr marL="911975" indent="0">
              <a:buNone/>
              <a:defRPr sz="1900" b="1"/>
            </a:lvl3pPr>
            <a:lvl4pPr marL="1367962" indent="0">
              <a:buNone/>
              <a:defRPr sz="1600" b="1"/>
            </a:lvl4pPr>
            <a:lvl5pPr marL="1823949" indent="0">
              <a:buNone/>
              <a:defRPr sz="1600" b="1"/>
            </a:lvl5pPr>
            <a:lvl6pPr marL="2280006" indent="0">
              <a:buNone/>
              <a:defRPr sz="1600" b="1"/>
            </a:lvl6pPr>
            <a:lvl7pPr marL="2735922" indent="0">
              <a:buNone/>
              <a:defRPr sz="1600" b="1"/>
            </a:lvl7pPr>
            <a:lvl8pPr marL="3191840" indent="0">
              <a:buNone/>
              <a:defRPr sz="1600" b="1"/>
            </a:lvl8pPr>
            <a:lvl9pPr marL="3647759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433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31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9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54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19" indent="0">
              <a:buNone/>
              <a:defRPr sz="1500"/>
            </a:lvl2pPr>
            <a:lvl3pPr marL="911975" indent="0">
              <a:buNone/>
              <a:defRPr sz="1200"/>
            </a:lvl3pPr>
            <a:lvl4pPr marL="1367962" indent="0">
              <a:buNone/>
              <a:defRPr sz="1100"/>
            </a:lvl4pPr>
            <a:lvl5pPr marL="1823949" indent="0">
              <a:buNone/>
              <a:defRPr sz="1100"/>
            </a:lvl5pPr>
            <a:lvl6pPr marL="2280006" indent="0">
              <a:buNone/>
              <a:defRPr sz="1100"/>
            </a:lvl6pPr>
            <a:lvl7pPr marL="2735922" indent="0">
              <a:buNone/>
              <a:defRPr sz="1100"/>
            </a:lvl7pPr>
            <a:lvl8pPr marL="3191840" indent="0">
              <a:buNone/>
              <a:defRPr sz="1100"/>
            </a:lvl8pPr>
            <a:lvl9pPr marL="3647759" indent="0">
              <a:buNone/>
              <a:defRPr sz="11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296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Imagem 2"/>
          <p:cNvSpPr>
            <a:spLocks noGrp="1"/>
          </p:cNvSpPr>
          <p:nvPr>
            <p:ph type="pic" idx="1"/>
          </p:nvPr>
        </p:nvSpPr>
        <p:spPr>
          <a:xfrm>
            <a:off x="5183188" y="98751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919" indent="0">
              <a:buNone/>
              <a:defRPr sz="2800"/>
            </a:lvl2pPr>
            <a:lvl3pPr marL="911975" indent="0">
              <a:buNone/>
              <a:defRPr sz="2400"/>
            </a:lvl3pPr>
            <a:lvl4pPr marL="1367962" indent="0">
              <a:buNone/>
              <a:defRPr sz="2000"/>
            </a:lvl4pPr>
            <a:lvl5pPr marL="1823949" indent="0">
              <a:buNone/>
              <a:defRPr sz="2000"/>
            </a:lvl5pPr>
            <a:lvl6pPr marL="2280006" indent="0">
              <a:buNone/>
              <a:defRPr sz="2000"/>
            </a:lvl6pPr>
            <a:lvl7pPr marL="2735922" indent="0">
              <a:buNone/>
              <a:defRPr sz="2000"/>
            </a:lvl7pPr>
            <a:lvl8pPr marL="3191840" indent="0">
              <a:buNone/>
              <a:defRPr sz="2000"/>
            </a:lvl8pPr>
            <a:lvl9pPr marL="3647759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19" indent="0">
              <a:buNone/>
              <a:defRPr sz="1500"/>
            </a:lvl2pPr>
            <a:lvl3pPr marL="911975" indent="0">
              <a:buNone/>
              <a:defRPr sz="1200"/>
            </a:lvl3pPr>
            <a:lvl4pPr marL="1367962" indent="0">
              <a:buNone/>
              <a:defRPr sz="1100"/>
            </a:lvl4pPr>
            <a:lvl5pPr marL="1823949" indent="0">
              <a:buNone/>
              <a:defRPr sz="1100"/>
            </a:lvl5pPr>
            <a:lvl6pPr marL="2280006" indent="0">
              <a:buNone/>
              <a:defRPr sz="1100"/>
            </a:lvl6pPr>
            <a:lvl7pPr marL="2735922" indent="0">
              <a:buNone/>
              <a:defRPr sz="1100"/>
            </a:lvl7pPr>
            <a:lvl8pPr marL="3191840" indent="0">
              <a:buNone/>
              <a:defRPr sz="1100"/>
            </a:lvl8pPr>
            <a:lvl9pPr marL="3647759" indent="0">
              <a:buNone/>
              <a:defRPr sz="1100"/>
            </a:lvl9pPr>
          </a:lstStyle>
          <a:p>
            <a:pPr lvl="0"/>
            <a:r>
              <a:rPr lang="pt-PT" smtClean="0"/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200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115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228"/>
            <a:ext cx="2628900" cy="5811839"/>
          </a:xfrm>
        </p:spPr>
        <p:txBody>
          <a:bodyPr vert="eaVert"/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228"/>
            <a:ext cx="7734300" cy="5811839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89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9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5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1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7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3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5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1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4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037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274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57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18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76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36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93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52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11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470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698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012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764" indent="0">
              <a:buNone/>
              <a:defRPr sz="2700" b="1"/>
            </a:lvl2pPr>
            <a:lvl3pPr marL="1211850" indent="0">
              <a:buNone/>
              <a:defRPr sz="2400" b="1"/>
            </a:lvl3pPr>
            <a:lvl4pPr marL="1817693" indent="0">
              <a:buNone/>
              <a:defRPr sz="2100" b="1"/>
            </a:lvl4pPr>
            <a:lvl5pPr marL="2423698" indent="0">
              <a:buNone/>
              <a:defRPr sz="2100" b="1"/>
            </a:lvl5pPr>
            <a:lvl6pPr marL="3029380" indent="0">
              <a:buNone/>
              <a:defRPr sz="2100" b="1"/>
            </a:lvl6pPr>
            <a:lvl7pPr marL="3635230" indent="0">
              <a:buNone/>
              <a:defRPr sz="2100" b="1"/>
            </a:lvl7pPr>
            <a:lvl8pPr marL="4241185" indent="0">
              <a:buNone/>
              <a:defRPr sz="2100" b="1"/>
            </a:lvl8pPr>
            <a:lvl9pPr marL="484705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8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764" indent="0">
              <a:buNone/>
              <a:defRPr sz="2700" b="1"/>
            </a:lvl2pPr>
            <a:lvl3pPr marL="1211850" indent="0">
              <a:buNone/>
              <a:defRPr sz="2400" b="1"/>
            </a:lvl3pPr>
            <a:lvl4pPr marL="1817693" indent="0">
              <a:buNone/>
              <a:defRPr sz="2100" b="1"/>
            </a:lvl4pPr>
            <a:lvl5pPr marL="2423698" indent="0">
              <a:buNone/>
              <a:defRPr sz="2100" b="1"/>
            </a:lvl5pPr>
            <a:lvl6pPr marL="3029380" indent="0">
              <a:buNone/>
              <a:defRPr sz="2100" b="1"/>
            </a:lvl6pPr>
            <a:lvl7pPr marL="3635230" indent="0">
              <a:buNone/>
              <a:defRPr sz="2100" b="1"/>
            </a:lvl7pPr>
            <a:lvl8pPr marL="4241185" indent="0">
              <a:buNone/>
              <a:defRPr sz="2100" b="1"/>
            </a:lvl8pPr>
            <a:lvl9pPr marL="484705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141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0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37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37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891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851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1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5764" indent="0">
              <a:buNone/>
              <a:defRPr sz="1600"/>
            </a:lvl2pPr>
            <a:lvl3pPr marL="1211850" indent="0">
              <a:buNone/>
              <a:defRPr sz="1300"/>
            </a:lvl3pPr>
            <a:lvl4pPr marL="1817693" indent="0">
              <a:buNone/>
              <a:defRPr sz="1200"/>
            </a:lvl4pPr>
            <a:lvl5pPr marL="2423698" indent="0">
              <a:buNone/>
              <a:defRPr sz="1200"/>
            </a:lvl5pPr>
            <a:lvl6pPr marL="3029380" indent="0">
              <a:buNone/>
              <a:defRPr sz="1200"/>
            </a:lvl6pPr>
            <a:lvl7pPr marL="3635230" indent="0">
              <a:buNone/>
              <a:defRPr sz="1200"/>
            </a:lvl7pPr>
            <a:lvl8pPr marL="4241185" indent="0">
              <a:buNone/>
              <a:defRPr sz="1200"/>
            </a:lvl8pPr>
            <a:lvl9pPr marL="48470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046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5764" indent="0">
              <a:buNone/>
              <a:defRPr sz="3700"/>
            </a:lvl2pPr>
            <a:lvl3pPr marL="1211850" indent="0">
              <a:buNone/>
              <a:defRPr sz="3200"/>
            </a:lvl3pPr>
            <a:lvl4pPr marL="1817693" indent="0">
              <a:buNone/>
              <a:defRPr sz="2700"/>
            </a:lvl4pPr>
            <a:lvl5pPr marL="2423698" indent="0">
              <a:buNone/>
              <a:defRPr sz="2700"/>
            </a:lvl5pPr>
            <a:lvl6pPr marL="3029380" indent="0">
              <a:buNone/>
              <a:defRPr sz="2700"/>
            </a:lvl6pPr>
            <a:lvl7pPr marL="3635230" indent="0">
              <a:buNone/>
              <a:defRPr sz="2700"/>
            </a:lvl7pPr>
            <a:lvl8pPr marL="4241185" indent="0">
              <a:buNone/>
              <a:defRPr sz="2700"/>
            </a:lvl8pPr>
            <a:lvl9pPr marL="484705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70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5764" indent="0">
              <a:buNone/>
              <a:defRPr sz="1600"/>
            </a:lvl2pPr>
            <a:lvl3pPr marL="1211850" indent="0">
              <a:buNone/>
              <a:defRPr sz="1300"/>
            </a:lvl3pPr>
            <a:lvl4pPr marL="1817693" indent="0">
              <a:buNone/>
              <a:defRPr sz="1200"/>
            </a:lvl4pPr>
            <a:lvl5pPr marL="2423698" indent="0">
              <a:buNone/>
              <a:defRPr sz="1200"/>
            </a:lvl5pPr>
            <a:lvl6pPr marL="3029380" indent="0">
              <a:buNone/>
              <a:defRPr sz="1200"/>
            </a:lvl6pPr>
            <a:lvl7pPr marL="3635230" indent="0">
              <a:buNone/>
              <a:defRPr sz="1200"/>
            </a:lvl7pPr>
            <a:lvl8pPr marL="4241185" indent="0">
              <a:buNone/>
              <a:defRPr sz="1200"/>
            </a:lvl8pPr>
            <a:lvl9pPr marL="48470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71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092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828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0"/>
            <a:ext cx="12187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07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545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9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5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3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479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5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855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2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77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87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253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27" indent="0">
              <a:buNone/>
              <a:defRPr sz="2800"/>
            </a:lvl2pPr>
            <a:lvl3pPr marL="913312" indent="0">
              <a:buNone/>
              <a:defRPr sz="2400"/>
            </a:lvl3pPr>
            <a:lvl4pPr marL="1369968" indent="0">
              <a:buNone/>
              <a:defRPr sz="2000"/>
            </a:lvl4pPr>
            <a:lvl5pPr marL="1826624" indent="0">
              <a:buNone/>
              <a:defRPr sz="2000"/>
            </a:lvl5pPr>
            <a:lvl6pPr marL="2283310" indent="0">
              <a:buNone/>
              <a:defRPr sz="2000"/>
            </a:lvl6pPr>
            <a:lvl7pPr marL="2739934" indent="0">
              <a:buNone/>
              <a:defRPr sz="2000"/>
            </a:lvl7pPr>
            <a:lvl8pPr marL="3196560" indent="0">
              <a:buNone/>
              <a:defRPr sz="2000"/>
            </a:lvl8pPr>
            <a:lvl9pPr marL="36531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642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237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782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959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74637"/>
            <a:ext cx="99568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59" y="450939"/>
            <a:ext cx="796545" cy="7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835400"/>
            <a:ext cx="10363200" cy="1933576"/>
          </a:xfrm>
        </p:spPr>
        <p:txBody>
          <a:bodyPr anchor="t"/>
          <a:lstStyle>
            <a:lvl1pPr algn="l">
              <a:defRPr sz="4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810"/>
            <a:ext cx="10363200" cy="928687"/>
          </a:xfrm>
        </p:spPr>
        <p:txBody>
          <a:bodyPr anchor="b">
            <a:normAutofit/>
          </a:bodyPr>
          <a:lstStyle>
            <a:lvl1pPr marL="0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1pPr>
            <a:lvl2pPr marL="456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4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19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2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5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08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4"/>
            <a:ext cx="12192000" cy="2963335"/>
          </a:xfrm>
          <a:prstGeom prst="rect">
            <a:avLst/>
          </a:prstGeom>
          <a:solidFill>
            <a:srgbClr val="082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121701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75298">
            <a:off x="2374465" y="-386402"/>
            <a:ext cx="9539403" cy="7185828"/>
          </a:xfrm>
          <a:prstGeom prst="rect">
            <a:avLst/>
          </a:prstGeom>
        </p:spPr>
      </p:pic>
      <p:pic>
        <p:nvPicPr>
          <p:cNvPr id="13" name="Picture 12" descr="Powerpoint-footer-2013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797296"/>
            <a:ext cx="12192000" cy="1060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81" y="482615"/>
            <a:ext cx="796545" cy="7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48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59"/>
            <a:ext cx="10363200" cy="1470025"/>
          </a:xfrm>
        </p:spPr>
        <p:txBody>
          <a:bodyPr/>
          <a:lstStyle>
            <a:lvl1pPr algn="ctr">
              <a:defRPr sz="53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714" tIns="60857" rIns="121714" bIns="60857" anchor="ctr"/>
          <a:lstStyle/>
          <a:p>
            <a:pPr algn="ctr" defTabSz="608371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27" y="6004103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21838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7" indent="0">
              <a:buNone/>
              <a:defRPr sz="2000" b="1"/>
            </a:lvl2pPr>
            <a:lvl3pPr marL="912745" indent="0">
              <a:buNone/>
              <a:defRPr sz="1900" b="1"/>
            </a:lvl3pPr>
            <a:lvl4pPr marL="1369118" indent="0">
              <a:buNone/>
              <a:defRPr sz="1600" b="1"/>
            </a:lvl4pPr>
            <a:lvl5pPr marL="1825490" indent="0">
              <a:buNone/>
              <a:defRPr sz="1600" b="1"/>
            </a:lvl5pPr>
            <a:lvl6pPr marL="2281910" indent="0">
              <a:buNone/>
              <a:defRPr sz="1600" b="1"/>
            </a:lvl6pPr>
            <a:lvl7pPr marL="2738234" indent="0">
              <a:buNone/>
              <a:defRPr sz="1600" b="1"/>
            </a:lvl7pPr>
            <a:lvl8pPr marL="3194560" indent="0">
              <a:buNone/>
              <a:defRPr sz="1600" b="1"/>
            </a:lvl8pPr>
            <a:lvl9pPr marL="36508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7" indent="0">
              <a:buNone/>
              <a:defRPr sz="2000" b="1"/>
            </a:lvl2pPr>
            <a:lvl3pPr marL="912745" indent="0">
              <a:buNone/>
              <a:defRPr sz="1900" b="1"/>
            </a:lvl3pPr>
            <a:lvl4pPr marL="1369118" indent="0">
              <a:buNone/>
              <a:defRPr sz="1600" b="1"/>
            </a:lvl4pPr>
            <a:lvl5pPr marL="1825490" indent="0">
              <a:buNone/>
              <a:defRPr sz="1600" b="1"/>
            </a:lvl5pPr>
            <a:lvl6pPr marL="2281910" indent="0">
              <a:buNone/>
              <a:defRPr sz="1600" b="1"/>
            </a:lvl6pPr>
            <a:lvl7pPr marL="2738234" indent="0">
              <a:buNone/>
              <a:defRPr sz="1600" b="1"/>
            </a:lvl7pPr>
            <a:lvl8pPr marL="3194560" indent="0">
              <a:buNone/>
              <a:defRPr sz="1600" b="1"/>
            </a:lvl8pPr>
            <a:lvl9pPr marL="36508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327" indent="0">
              <a:buNone/>
              <a:defRPr sz="1200"/>
            </a:lvl2pPr>
            <a:lvl3pPr marL="912745" indent="0">
              <a:buNone/>
              <a:defRPr sz="1100"/>
            </a:lvl3pPr>
            <a:lvl4pPr marL="1369118" indent="0">
              <a:buNone/>
              <a:defRPr sz="900"/>
            </a:lvl4pPr>
            <a:lvl5pPr marL="1825490" indent="0">
              <a:buNone/>
              <a:defRPr sz="900"/>
            </a:lvl5pPr>
            <a:lvl6pPr marL="2281910" indent="0">
              <a:buNone/>
              <a:defRPr sz="900"/>
            </a:lvl6pPr>
            <a:lvl7pPr marL="2738234" indent="0">
              <a:buNone/>
              <a:defRPr sz="900"/>
            </a:lvl7pPr>
            <a:lvl8pPr marL="3194560" indent="0">
              <a:buNone/>
              <a:defRPr sz="900"/>
            </a:lvl8pPr>
            <a:lvl9pPr marL="36508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27" indent="0">
              <a:buNone/>
              <a:defRPr sz="2800"/>
            </a:lvl2pPr>
            <a:lvl3pPr marL="912745" indent="0">
              <a:buNone/>
              <a:defRPr sz="2400"/>
            </a:lvl3pPr>
            <a:lvl4pPr marL="1369118" indent="0">
              <a:buNone/>
              <a:defRPr sz="2000"/>
            </a:lvl4pPr>
            <a:lvl5pPr marL="1825490" indent="0">
              <a:buNone/>
              <a:defRPr sz="2000"/>
            </a:lvl5pPr>
            <a:lvl6pPr marL="2281910" indent="0">
              <a:buNone/>
              <a:defRPr sz="2000"/>
            </a:lvl6pPr>
            <a:lvl7pPr marL="2738234" indent="0">
              <a:buNone/>
              <a:defRPr sz="2000"/>
            </a:lvl7pPr>
            <a:lvl8pPr marL="3194560" indent="0">
              <a:buNone/>
              <a:defRPr sz="2000"/>
            </a:lvl8pPr>
            <a:lvl9pPr marL="3650887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327" indent="0">
              <a:buNone/>
              <a:defRPr sz="1200"/>
            </a:lvl2pPr>
            <a:lvl3pPr marL="912745" indent="0">
              <a:buNone/>
              <a:defRPr sz="1100"/>
            </a:lvl3pPr>
            <a:lvl4pPr marL="1369118" indent="0">
              <a:buNone/>
              <a:defRPr sz="900"/>
            </a:lvl4pPr>
            <a:lvl5pPr marL="1825490" indent="0">
              <a:buNone/>
              <a:defRPr sz="900"/>
            </a:lvl5pPr>
            <a:lvl6pPr marL="2281910" indent="0">
              <a:buNone/>
              <a:defRPr sz="900"/>
            </a:lvl6pPr>
            <a:lvl7pPr marL="2738234" indent="0">
              <a:buNone/>
              <a:defRPr sz="900"/>
            </a:lvl7pPr>
            <a:lvl8pPr marL="3194560" indent="0">
              <a:buNone/>
              <a:defRPr sz="900"/>
            </a:lvl8pPr>
            <a:lvl9pPr marL="36508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373" y="1628800"/>
            <a:ext cx="5006347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024" y="548680"/>
            <a:ext cx="5576821" cy="2260848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92075" y="5157193"/>
            <a:ext cx="4991100" cy="287339"/>
          </a:xfrm>
        </p:spPr>
        <p:txBody>
          <a:bodyPr/>
          <a:lstStyle>
            <a:lvl1pPr marL="0" indent="0">
              <a:buNone/>
              <a:defRPr sz="1200" i="1" baseline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Source: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983769" y="260688"/>
            <a:ext cx="1536171" cy="830263"/>
          </a:xfrm>
        </p:spPr>
        <p:txBody>
          <a:bodyPr/>
          <a:lstStyle>
            <a:lvl1pPr marL="0" indent="0" algn="r">
              <a:buNone/>
              <a:defRPr sz="4800" b="1"/>
            </a:lvl1pPr>
          </a:lstStyle>
          <a:p>
            <a:pPr lvl="0"/>
            <a:r>
              <a:rPr lang="en-US" sz="4800" dirty="0"/>
              <a:t>1.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240703" y="1124744"/>
            <a:ext cx="5856651" cy="0"/>
          </a:xfrm>
          <a:prstGeom prst="line">
            <a:avLst/>
          </a:prstGeom>
          <a:ln w="38100">
            <a:solidFill>
              <a:srgbClr val="46AAC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Content Placeholder 3"/>
          <p:cNvSpPr>
            <a:spLocks noGrp="1"/>
          </p:cNvSpPr>
          <p:nvPr>
            <p:ph sz="half" idx="16"/>
          </p:nvPr>
        </p:nvSpPr>
        <p:spPr>
          <a:xfrm>
            <a:off x="6288024" y="3140968"/>
            <a:ext cx="5576821" cy="2260848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5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50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66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449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9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0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8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61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41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558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218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39" indent="0">
              <a:buNone/>
              <a:defRPr sz="2700" b="1"/>
            </a:lvl2pPr>
            <a:lvl3pPr marL="1216080" indent="0">
              <a:buNone/>
              <a:defRPr sz="2400" b="1"/>
            </a:lvl3pPr>
            <a:lvl4pPr marL="1824085" indent="0">
              <a:buNone/>
              <a:defRPr sz="2100" b="1"/>
            </a:lvl4pPr>
            <a:lvl5pPr marL="2432158" indent="0">
              <a:buNone/>
              <a:defRPr sz="2100" b="1"/>
            </a:lvl5pPr>
            <a:lvl6pPr marL="3040096" indent="0">
              <a:buNone/>
              <a:defRPr sz="2100" b="1"/>
            </a:lvl6pPr>
            <a:lvl7pPr marL="3648035" indent="0">
              <a:buNone/>
              <a:defRPr sz="2100" b="1"/>
            </a:lvl7pPr>
            <a:lvl8pPr marL="4256130" indent="0">
              <a:buNone/>
              <a:defRPr sz="2100" b="1"/>
            </a:lvl8pPr>
            <a:lvl9pPr marL="486416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39" indent="0">
              <a:buNone/>
              <a:defRPr sz="2700" b="1"/>
            </a:lvl2pPr>
            <a:lvl3pPr marL="1216080" indent="0">
              <a:buNone/>
              <a:defRPr sz="2400" b="1"/>
            </a:lvl3pPr>
            <a:lvl4pPr marL="1824085" indent="0">
              <a:buNone/>
              <a:defRPr sz="2100" b="1"/>
            </a:lvl4pPr>
            <a:lvl5pPr marL="2432158" indent="0">
              <a:buNone/>
              <a:defRPr sz="2100" b="1"/>
            </a:lvl5pPr>
            <a:lvl6pPr marL="3040096" indent="0">
              <a:buNone/>
              <a:defRPr sz="2100" b="1"/>
            </a:lvl6pPr>
            <a:lvl7pPr marL="3648035" indent="0">
              <a:buNone/>
              <a:defRPr sz="2100" b="1"/>
            </a:lvl7pPr>
            <a:lvl8pPr marL="4256130" indent="0">
              <a:buNone/>
              <a:defRPr sz="2100" b="1"/>
            </a:lvl8pPr>
            <a:lvl9pPr marL="486416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274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373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026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939" indent="0">
              <a:buNone/>
              <a:defRPr sz="1600"/>
            </a:lvl2pPr>
            <a:lvl3pPr marL="1216080" indent="0">
              <a:buNone/>
              <a:defRPr sz="1300"/>
            </a:lvl3pPr>
            <a:lvl4pPr marL="1824085" indent="0">
              <a:buNone/>
              <a:defRPr sz="1200"/>
            </a:lvl4pPr>
            <a:lvl5pPr marL="2432158" indent="0">
              <a:buNone/>
              <a:defRPr sz="1200"/>
            </a:lvl5pPr>
            <a:lvl6pPr marL="3040096" indent="0">
              <a:buNone/>
              <a:defRPr sz="1200"/>
            </a:lvl6pPr>
            <a:lvl7pPr marL="3648035" indent="0">
              <a:buNone/>
              <a:defRPr sz="1200"/>
            </a:lvl7pPr>
            <a:lvl8pPr marL="4256130" indent="0">
              <a:buNone/>
              <a:defRPr sz="1200"/>
            </a:lvl8pPr>
            <a:lvl9pPr marL="486416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416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939" indent="0">
              <a:buNone/>
              <a:defRPr sz="3700"/>
            </a:lvl2pPr>
            <a:lvl3pPr marL="1216080" indent="0">
              <a:buNone/>
              <a:defRPr sz="3200"/>
            </a:lvl3pPr>
            <a:lvl4pPr marL="1824085" indent="0">
              <a:buNone/>
              <a:defRPr sz="2700"/>
            </a:lvl4pPr>
            <a:lvl5pPr marL="2432158" indent="0">
              <a:buNone/>
              <a:defRPr sz="2700"/>
            </a:lvl5pPr>
            <a:lvl6pPr marL="3040096" indent="0">
              <a:buNone/>
              <a:defRPr sz="2700"/>
            </a:lvl6pPr>
            <a:lvl7pPr marL="3648035" indent="0">
              <a:buNone/>
              <a:defRPr sz="2700"/>
            </a:lvl7pPr>
            <a:lvl8pPr marL="4256130" indent="0">
              <a:buNone/>
              <a:defRPr sz="2700"/>
            </a:lvl8pPr>
            <a:lvl9pPr marL="486416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939" indent="0">
              <a:buNone/>
              <a:defRPr sz="1600"/>
            </a:lvl2pPr>
            <a:lvl3pPr marL="1216080" indent="0">
              <a:buNone/>
              <a:defRPr sz="1300"/>
            </a:lvl3pPr>
            <a:lvl4pPr marL="1824085" indent="0">
              <a:buNone/>
              <a:defRPr sz="1200"/>
            </a:lvl4pPr>
            <a:lvl5pPr marL="2432158" indent="0">
              <a:buNone/>
              <a:defRPr sz="1200"/>
            </a:lvl5pPr>
            <a:lvl6pPr marL="3040096" indent="0">
              <a:buNone/>
              <a:defRPr sz="1200"/>
            </a:lvl6pPr>
            <a:lvl7pPr marL="3648035" indent="0">
              <a:buNone/>
              <a:defRPr sz="1200"/>
            </a:lvl7pPr>
            <a:lvl8pPr marL="4256130" indent="0">
              <a:buNone/>
              <a:defRPr sz="1200"/>
            </a:lvl8pPr>
            <a:lvl9pPr marL="486416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280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120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49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B49-23B1-439C-B252-83E81985FF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38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714" tIns="60857" rIns="121714" bIns="60857" numCol="1" rtlCol="0" anchor="t" anchorCtr="0" compatLnSpc="1">
            <a:prstTxWarp prst="textNoShape">
              <a:avLst/>
            </a:prstTxWarp>
          </a:bodyPr>
          <a:lstStyle/>
          <a:p>
            <a:pPr defTabSz="1216890" fontAlgn="base">
              <a:spcBef>
                <a:spcPct val="0"/>
              </a:spcBef>
              <a:spcAft>
                <a:spcPct val="0"/>
              </a:spcAft>
            </a:pPr>
            <a:endParaRPr lang="en-GB" sz="2400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4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8C43-7594-438C-AE3B-7AD7A1F9FC5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993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0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3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6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7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88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0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2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9942-E697-4F97-A3E3-CEA906CF4C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963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27A-EB58-4073-BF41-5D54820AF2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013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83" indent="0">
              <a:buNone/>
              <a:defRPr sz="2700" b="1"/>
            </a:lvl2pPr>
            <a:lvl3pPr marL="1216350" indent="0">
              <a:buNone/>
              <a:defRPr sz="2400" b="1"/>
            </a:lvl3pPr>
            <a:lvl4pPr marL="1824493" indent="0">
              <a:buNone/>
              <a:defRPr sz="2100" b="1"/>
            </a:lvl4pPr>
            <a:lvl5pPr marL="2432698" indent="0">
              <a:buNone/>
              <a:defRPr sz="2100" b="1"/>
            </a:lvl5pPr>
            <a:lvl6pPr marL="3040780" indent="0">
              <a:buNone/>
              <a:defRPr sz="2100" b="1"/>
            </a:lvl6pPr>
            <a:lvl7pPr marL="3648863" indent="0">
              <a:buNone/>
              <a:defRPr sz="2100" b="1"/>
            </a:lvl7pPr>
            <a:lvl8pPr marL="4257084" indent="0">
              <a:buNone/>
              <a:defRPr sz="2100" b="1"/>
            </a:lvl8pPr>
            <a:lvl9pPr marL="48652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83" indent="0">
              <a:buNone/>
              <a:defRPr sz="2700" b="1"/>
            </a:lvl2pPr>
            <a:lvl3pPr marL="1216350" indent="0">
              <a:buNone/>
              <a:defRPr sz="2400" b="1"/>
            </a:lvl3pPr>
            <a:lvl4pPr marL="1824493" indent="0">
              <a:buNone/>
              <a:defRPr sz="2100" b="1"/>
            </a:lvl4pPr>
            <a:lvl5pPr marL="2432698" indent="0">
              <a:buNone/>
              <a:defRPr sz="2100" b="1"/>
            </a:lvl5pPr>
            <a:lvl6pPr marL="3040780" indent="0">
              <a:buNone/>
              <a:defRPr sz="2100" b="1"/>
            </a:lvl6pPr>
            <a:lvl7pPr marL="3648863" indent="0">
              <a:buNone/>
              <a:defRPr sz="2100" b="1"/>
            </a:lvl7pPr>
            <a:lvl8pPr marL="4257084" indent="0">
              <a:buNone/>
              <a:defRPr sz="2100" b="1"/>
            </a:lvl8pPr>
            <a:lvl9pPr marL="48652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848E-644D-4138-A3FC-45E3C5AB53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607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88E4-F147-4D7B-B4A4-C633B1C388A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5815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DDF9-842E-4D87-B2B9-9E2DF14C763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279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083" indent="0">
              <a:buNone/>
              <a:defRPr sz="1600"/>
            </a:lvl2pPr>
            <a:lvl3pPr marL="1216350" indent="0">
              <a:buNone/>
              <a:defRPr sz="1300"/>
            </a:lvl3pPr>
            <a:lvl4pPr marL="1824493" indent="0">
              <a:buNone/>
              <a:defRPr sz="1200"/>
            </a:lvl4pPr>
            <a:lvl5pPr marL="2432698" indent="0">
              <a:buNone/>
              <a:defRPr sz="1200"/>
            </a:lvl5pPr>
            <a:lvl6pPr marL="3040780" indent="0">
              <a:buNone/>
              <a:defRPr sz="1200"/>
            </a:lvl6pPr>
            <a:lvl7pPr marL="3648863" indent="0">
              <a:buNone/>
              <a:defRPr sz="1200"/>
            </a:lvl7pPr>
            <a:lvl8pPr marL="4257084" indent="0">
              <a:buNone/>
              <a:defRPr sz="1200"/>
            </a:lvl8pPr>
            <a:lvl9pPr marL="48652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C0E8-C9C7-4EC9-86B1-2B306BE01E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203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083" indent="0">
              <a:buNone/>
              <a:defRPr sz="3700"/>
            </a:lvl2pPr>
            <a:lvl3pPr marL="1216350" indent="0">
              <a:buNone/>
              <a:defRPr sz="3200"/>
            </a:lvl3pPr>
            <a:lvl4pPr marL="1824493" indent="0">
              <a:buNone/>
              <a:defRPr sz="2700"/>
            </a:lvl4pPr>
            <a:lvl5pPr marL="2432698" indent="0">
              <a:buNone/>
              <a:defRPr sz="2700"/>
            </a:lvl5pPr>
            <a:lvl6pPr marL="3040780" indent="0">
              <a:buNone/>
              <a:defRPr sz="2700"/>
            </a:lvl6pPr>
            <a:lvl7pPr marL="3648863" indent="0">
              <a:buNone/>
              <a:defRPr sz="2700"/>
            </a:lvl7pPr>
            <a:lvl8pPr marL="4257084" indent="0">
              <a:buNone/>
              <a:defRPr sz="2700"/>
            </a:lvl8pPr>
            <a:lvl9pPr marL="486525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083" indent="0">
              <a:buNone/>
              <a:defRPr sz="1600"/>
            </a:lvl2pPr>
            <a:lvl3pPr marL="1216350" indent="0">
              <a:buNone/>
              <a:defRPr sz="1300"/>
            </a:lvl3pPr>
            <a:lvl4pPr marL="1824493" indent="0">
              <a:buNone/>
              <a:defRPr sz="1200"/>
            </a:lvl4pPr>
            <a:lvl5pPr marL="2432698" indent="0">
              <a:buNone/>
              <a:defRPr sz="1200"/>
            </a:lvl5pPr>
            <a:lvl6pPr marL="3040780" indent="0">
              <a:buNone/>
              <a:defRPr sz="1200"/>
            </a:lvl6pPr>
            <a:lvl7pPr marL="3648863" indent="0">
              <a:buNone/>
              <a:defRPr sz="1200"/>
            </a:lvl7pPr>
            <a:lvl8pPr marL="4257084" indent="0">
              <a:buNone/>
              <a:defRPr sz="1200"/>
            </a:lvl8pPr>
            <a:lvl9pPr marL="48652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BDFC-D306-434C-866F-1B4AEA06E9C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65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E403-8050-47D2-BDF4-29DFAFD30E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93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B03D-BAB5-4F10-8B0B-1B3A9B029F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1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8371" indent="0">
              <a:buNone/>
              <a:defRPr sz="2400"/>
            </a:lvl2pPr>
            <a:lvl3pPr marL="1216890" indent="0">
              <a:buNone/>
              <a:defRPr sz="2100"/>
            </a:lvl3pPr>
            <a:lvl4pPr marL="1825309" indent="0">
              <a:buNone/>
              <a:defRPr sz="1900"/>
            </a:lvl4pPr>
            <a:lvl5pPr marL="2433778" indent="0">
              <a:buNone/>
              <a:defRPr sz="1900"/>
            </a:lvl5pPr>
            <a:lvl6pPr marL="3042148" indent="0">
              <a:buNone/>
              <a:defRPr sz="1900"/>
            </a:lvl6pPr>
            <a:lvl7pPr marL="3650519" indent="0">
              <a:buNone/>
              <a:defRPr sz="1900"/>
            </a:lvl7pPr>
            <a:lvl8pPr marL="4258992" indent="0">
              <a:buNone/>
              <a:defRPr sz="1900"/>
            </a:lvl8pPr>
            <a:lvl9pPr marL="4867438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21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82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816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8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8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7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6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5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3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268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061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83" indent="0">
              <a:buNone/>
              <a:defRPr sz="2700" b="1"/>
            </a:lvl2pPr>
            <a:lvl3pPr marL="1217850" indent="0">
              <a:buNone/>
              <a:defRPr sz="2400" b="1"/>
            </a:lvl3pPr>
            <a:lvl4pPr marL="1826760" indent="0">
              <a:buNone/>
              <a:defRPr sz="2100" b="1"/>
            </a:lvl4pPr>
            <a:lvl5pPr marL="2435698" indent="0">
              <a:buNone/>
              <a:defRPr sz="2100" b="1"/>
            </a:lvl5pPr>
            <a:lvl6pPr marL="3044580" indent="0">
              <a:buNone/>
              <a:defRPr sz="2100" b="1"/>
            </a:lvl6pPr>
            <a:lvl7pPr marL="3653463" indent="0">
              <a:buNone/>
              <a:defRPr sz="2100" b="1"/>
            </a:lvl7pPr>
            <a:lvl8pPr marL="4262400" indent="0">
              <a:buNone/>
              <a:defRPr sz="2100" b="1"/>
            </a:lvl8pPr>
            <a:lvl9pPr marL="487132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83" indent="0">
              <a:buNone/>
              <a:defRPr sz="2700" b="1"/>
            </a:lvl2pPr>
            <a:lvl3pPr marL="1217850" indent="0">
              <a:buNone/>
              <a:defRPr sz="2400" b="1"/>
            </a:lvl3pPr>
            <a:lvl4pPr marL="1826760" indent="0">
              <a:buNone/>
              <a:defRPr sz="2100" b="1"/>
            </a:lvl4pPr>
            <a:lvl5pPr marL="2435698" indent="0">
              <a:buNone/>
              <a:defRPr sz="2100" b="1"/>
            </a:lvl5pPr>
            <a:lvl6pPr marL="3044580" indent="0">
              <a:buNone/>
              <a:defRPr sz="2100" b="1"/>
            </a:lvl6pPr>
            <a:lvl7pPr marL="3653463" indent="0">
              <a:buNone/>
              <a:defRPr sz="2100" b="1"/>
            </a:lvl7pPr>
            <a:lvl8pPr marL="4262400" indent="0">
              <a:buNone/>
              <a:defRPr sz="2100" b="1"/>
            </a:lvl8pPr>
            <a:lvl9pPr marL="487132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520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991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645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883" indent="0">
              <a:buNone/>
              <a:defRPr sz="1600"/>
            </a:lvl2pPr>
            <a:lvl3pPr marL="1217850" indent="0">
              <a:buNone/>
              <a:defRPr sz="1300"/>
            </a:lvl3pPr>
            <a:lvl4pPr marL="1826760" indent="0">
              <a:buNone/>
              <a:defRPr sz="1200"/>
            </a:lvl4pPr>
            <a:lvl5pPr marL="2435698" indent="0">
              <a:buNone/>
              <a:defRPr sz="1200"/>
            </a:lvl5pPr>
            <a:lvl6pPr marL="3044580" indent="0">
              <a:buNone/>
              <a:defRPr sz="1200"/>
            </a:lvl6pPr>
            <a:lvl7pPr marL="3653463" indent="0">
              <a:buNone/>
              <a:defRPr sz="1200"/>
            </a:lvl7pPr>
            <a:lvl8pPr marL="4262400" indent="0">
              <a:buNone/>
              <a:defRPr sz="1200"/>
            </a:lvl8pPr>
            <a:lvl9pPr marL="487132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975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883" indent="0">
              <a:buNone/>
              <a:defRPr sz="3700"/>
            </a:lvl2pPr>
            <a:lvl3pPr marL="1217850" indent="0">
              <a:buNone/>
              <a:defRPr sz="3200"/>
            </a:lvl3pPr>
            <a:lvl4pPr marL="1826760" indent="0">
              <a:buNone/>
              <a:defRPr sz="2700"/>
            </a:lvl4pPr>
            <a:lvl5pPr marL="2435698" indent="0">
              <a:buNone/>
              <a:defRPr sz="2700"/>
            </a:lvl5pPr>
            <a:lvl6pPr marL="3044580" indent="0">
              <a:buNone/>
              <a:defRPr sz="2700"/>
            </a:lvl6pPr>
            <a:lvl7pPr marL="3653463" indent="0">
              <a:buNone/>
              <a:defRPr sz="2700"/>
            </a:lvl7pPr>
            <a:lvl8pPr marL="4262400" indent="0">
              <a:buNone/>
              <a:defRPr sz="2700"/>
            </a:lvl8pPr>
            <a:lvl9pPr marL="487132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883" indent="0">
              <a:buNone/>
              <a:defRPr sz="1600"/>
            </a:lvl2pPr>
            <a:lvl3pPr marL="1217850" indent="0">
              <a:buNone/>
              <a:defRPr sz="1300"/>
            </a:lvl3pPr>
            <a:lvl4pPr marL="1826760" indent="0">
              <a:buNone/>
              <a:defRPr sz="1200"/>
            </a:lvl4pPr>
            <a:lvl5pPr marL="2435698" indent="0">
              <a:buNone/>
              <a:defRPr sz="1200"/>
            </a:lvl5pPr>
            <a:lvl6pPr marL="3044580" indent="0">
              <a:buNone/>
              <a:defRPr sz="1200"/>
            </a:lvl6pPr>
            <a:lvl7pPr marL="3653463" indent="0">
              <a:buNone/>
              <a:defRPr sz="1200"/>
            </a:lvl7pPr>
            <a:lvl8pPr marL="4262400" indent="0">
              <a:buNone/>
              <a:defRPr sz="1200"/>
            </a:lvl8pPr>
            <a:lvl9pPr marL="487132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307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45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667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447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4101" y="6309321"/>
            <a:ext cx="5129984" cy="534987"/>
          </a:xfrm>
          <a:prstGeom prst="rect">
            <a:avLst/>
          </a:prstGeom>
        </p:spPr>
        <p:txBody>
          <a:bodyPr vert="horz" lIns="91350" tIns="45718" rIns="91350" bIns="45718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523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723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258" tIns="45718" rIns="91258" bIns="45718" anchor="ctr"/>
          <a:lstStyle/>
          <a:p>
            <a:pPr algn="ctr" defTabSz="456111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47" y="6004178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74038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082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58" tIns="45718" rIns="91258" bIns="45718" numCol="1" rtlCol="0" anchor="t" anchorCtr="0" compatLnSpc="1">
            <a:prstTxWarp prst="textNoShape">
              <a:avLst/>
            </a:prstTxWarp>
          </a:bodyPr>
          <a:lstStyle/>
          <a:p>
            <a:pPr defTabSz="912337" fontAlgn="base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4726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111" indent="0">
              <a:buNone/>
              <a:defRPr sz="1900"/>
            </a:lvl2pPr>
            <a:lvl3pPr marL="912337" indent="0">
              <a:buNone/>
              <a:defRPr sz="1600"/>
            </a:lvl3pPr>
            <a:lvl4pPr marL="1368506" indent="0">
              <a:buNone/>
              <a:defRPr sz="1500"/>
            </a:lvl4pPr>
            <a:lvl5pPr marL="1824674" indent="0">
              <a:buNone/>
              <a:defRPr sz="1500"/>
            </a:lvl5pPr>
            <a:lvl6pPr marL="2280902" indent="0">
              <a:buNone/>
              <a:defRPr sz="1500"/>
            </a:lvl6pPr>
            <a:lvl7pPr marL="2737010" indent="0">
              <a:buNone/>
              <a:defRPr sz="1500"/>
            </a:lvl7pPr>
            <a:lvl8pPr marL="3193120" indent="0">
              <a:buNone/>
              <a:defRPr sz="1500"/>
            </a:lvl8pPr>
            <a:lvl9pPr marL="3649231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502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52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11" indent="0">
              <a:buNone/>
              <a:defRPr sz="2000" b="1"/>
            </a:lvl2pPr>
            <a:lvl3pPr marL="912337" indent="0">
              <a:buNone/>
              <a:defRPr sz="1900" b="1"/>
            </a:lvl3pPr>
            <a:lvl4pPr marL="1368506" indent="0">
              <a:buNone/>
              <a:defRPr sz="1600" b="1"/>
            </a:lvl4pPr>
            <a:lvl5pPr marL="1824674" indent="0">
              <a:buNone/>
              <a:defRPr sz="1600" b="1"/>
            </a:lvl5pPr>
            <a:lvl6pPr marL="2280902" indent="0">
              <a:buNone/>
              <a:defRPr sz="1600" b="1"/>
            </a:lvl6pPr>
            <a:lvl7pPr marL="2737010" indent="0">
              <a:buNone/>
              <a:defRPr sz="1600" b="1"/>
            </a:lvl7pPr>
            <a:lvl8pPr marL="3193120" indent="0">
              <a:buNone/>
              <a:defRPr sz="1600" b="1"/>
            </a:lvl8pPr>
            <a:lvl9pPr marL="36492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11" indent="0">
              <a:buNone/>
              <a:defRPr sz="2000" b="1"/>
            </a:lvl2pPr>
            <a:lvl3pPr marL="912337" indent="0">
              <a:buNone/>
              <a:defRPr sz="1900" b="1"/>
            </a:lvl3pPr>
            <a:lvl4pPr marL="1368506" indent="0">
              <a:buNone/>
              <a:defRPr sz="1600" b="1"/>
            </a:lvl4pPr>
            <a:lvl5pPr marL="1824674" indent="0">
              <a:buNone/>
              <a:defRPr sz="1600" b="1"/>
            </a:lvl5pPr>
            <a:lvl6pPr marL="2280902" indent="0">
              <a:buNone/>
              <a:defRPr sz="1600" b="1"/>
            </a:lvl6pPr>
            <a:lvl7pPr marL="2737010" indent="0">
              <a:buNone/>
              <a:defRPr sz="1600" b="1"/>
            </a:lvl7pPr>
            <a:lvl8pPr marL="3193120" indent="0">
              <a:buNone/>
              <a:defRPr sz="1600" b="1"/>
            </a:lvl8pPr>
            <a:lvl9pPr marL="36492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591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77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8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71" indent="0">
              <a:buNone/>
              <a:defRPr sz="2700" b="1"/>
            </a:lvl2pPr>
            <a:lvl3pPr marL="1216890" indent="0">
              <a:buNone/>
              <a:defRPr sz="2400" b="1"/>
            </a:lvl3pPr>
            <a:lvl4pPr marL="1825309" indent="0">
              <a:buNone/>
              <a:defRPr sz="2100" b="1"/>
            </a:lvl4pPr>
            <a:lvl5pPr marL="2433778" indent="0">
              <a:buNone/>
              <a:defRPr sz="2100" b="1"/>
            </a:lvl5pPr>
            <a:lvl6pPr marL="3042148" indent="0">
              <a:buNone/>
              <a:defRPr sz="2100" b="1"/>
            </a:lvl6pPr>
            <a:lvl7pPr marL="3650519" indent="0">
              <a:buNone/>
              <a:defRPr sz="2100" b="1"/>
            </a:lvl7pPr>
            <a:lvl8pPr marL="4258992" indent="0">
              <a:buNone/>
              <a:defRPr sz="2100" b="1"/>
            </a:lvl8pPr>
            <a:lvl9pPr marL="486743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71" indent="0">
              <a:buNone/>
              <a:defRPr sz="2700" b="1"/>
            </a:lvl2pPr>
            <a:lvl3pPr marL="1216890" indent="0">
              <a:buNone/>
              <a:defRPr sz="2400" b="1"/>
            </a:lvl3pPr>
            <a:lvl4pPr marL="1825309" indent="0">
              <a:buNone/>
              <a:defRPr sz="2100" b="1"/>
            </a:lvl4pPr>
            <a:lvl5pPr marL="2433778" indent="0">
              <a:buNone/>
              <a:defRPr sz="2100" b="1"/>
            </a:lvl5pPr>
            <a:lvl6pPr marL="3042148" indent="0">
              <a:buNone/>
              <a:defRPr sz="2100" b="1"/>
            </a:lvl6pPr>
            <a:lvl7pPr marL="3650519" indent="0">
              <a:buNone/>
              <a:defRPr sz="2100" b="1"/>
            </a:lvl7pPr>
            <a:lvl8pPr marL="4258992" indent="0">
              <a:buNone/>
              <a:defRPr sz="2100" b="1"/>
            </a:lvl8pPr>
            <a:lvl9pPr marL="486743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457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111" indent="0">
              <a:buNone/>
              <a:defRPr sz="1200"/>
            </a:lvl2pPr>
            <a:lvl3pPr marL="912337" indent="0">
              <a:buNone/>
              <a:defRPr sz="1100"/>
            </a:lvl3pPr>
            <a:lvl4pPr marL="1368506" indent="0">
              <a:buNone/>
              <a:defRPr sz="900"/>
            </a:lvl4pPr>
            <a:lvl5pPr marL="1824674" indent="0">
              <a:buNone/>
              <a:defRPr sz="900"/>
            </a:lvl5pPr>
            <a:lvl6pPr marL="2280902" indent="0">
              <a:buNone/>
              <a:defRPr sz="900"/>
            </a:lvl6pPr>
            <a:lvl7pPr marL="2737010" indent="0">
              <a:buNone/>
              <a:defRPr sz="900"/>
            </a:lvl7pPr>
            <a:lvl8pPr marL="3193120" indent="0">
              <a:buNone/>
              <a:defRPr sz="900"/>
            </a:lvl8pPr>
            <a:lvl9pPr marL="36492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136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11" indent="0">
              <a:buNone/>
              <a:defRPr sz="2800"/>
            </a:lvl2pPr>
            <a:lvl3pPr marL="912337" indent="0">
              <a:buNone/>
              <a:defRPr sz="2400"/>
            </a:lvl3pPr>
            <a:lvl4pPr marL="1368506" indent="0">
              <a:buNone/>
              <a:defRPr sz="2000"/>
            </a:lvl4pPr>
            <a:lvl5pPr marL="1824674" indent="0">
              <a:buNone/>
              <a:defRPr sz="2000"/>
            </a:lvl5pPr>
            <a:lvl6pPr marL="2280902" indent="0">
              <a:buNone/>
              <a:defRPr sz="2000"/>
            </a:lvl6pPr>
            <a:lvl7pPr marL="2737010" indent="0">
              <a:buNone/>
              <a:defRPr sz="2000"/>
            </a:lvl7pPr>
            <a:lvl8pPr marL="3193120" indent="0">
              <a:buNone/>
              <a:defRPr sz="2000"/>
            </a:lvl8pPr>
            <a:lvl9pPr marL="364923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9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111" indent="0">
              <a:buNone/>
              <a:defRPr sz="1200"/>
            </a:lvl2pPr>
            <a:lvl3pPr marL="912337" indent="0">
              <a:buNone/>
              <a:defRPr sz="1100"/>
            </a:lvl3pPr>
            <a:lvl4pPr marL="1368506" indent="0">
              <a:buNone/>
              <a:defRPr sz="900"/>
            </a:lvl4pPr>
            <a:lvl5pPr marL="1824674" indent="0">
              <a:buNone/>
              <a:defRPr sz="900"/>
            </a:lvl5pPr>
            <a:lvl6pPr marL="2280902" indent="0">
              <a:buNone/>
              <a:defRPr sz="900"/>
            </a:lvl6pPr>
            <a:lvl7pPr marL="2737010" indent="0">
              <a:buNone/>
              <a:defRPr sz="900"/>
            </a:lvl7pPr>
            <a:lvl8pPr marL="3193120" indent="0">
              <a:buNone/>
              <a:defRPr sz="900"/>
            </a:lvl8pPr>
            <a:lvl9pPr marL="36492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41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059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37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37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538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855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5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91"/>
            <a:ext cx="10363200" cy="1470025"/>
          </a:xfrm>
        </p:spPr>
        <p:txBody>
          <a:bodyPr/>
          <a:lstStyle>
            <a:lvl1pPr algn="ctr">
              <a:defRPr sz="53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642" tIns="60821" rIns="121642" bIns="60821" anchor="ctr"/>
          <a:lstStyle/>
          <a:p>
            <a:pPr algn="ctr" defTabSz="607939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31" y="6004146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47165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521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642" tIns="60821" rIns="121642" bIns="60821" numCol="1" rtlCol="0" anchor="t" anchorCtr="0" compatLnSpc="1">
            <a:prstTxWarp prst="textNoShape">
              <a:avLst/>
            </a:prstTxWarp>
          </a:bodyPr>
          <a:lstStyle/>
          <a:p>
            <a:pPr defTabSz="1216080" fontAlgn="base">
              <a:spcBef>
                <a:spcPct val="0"/>
              </a:spcBef>
              <a:spcAft>
                <a:spcPct val="0"/>
              </a:spcAft>
            </a:pPr>
            <a:endParaRPr lang="en-GB" sz="2400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6799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7939" indent="0">
              <a:buNone/>
              <a:defRPr sz="2400"/>
            </a:lvl2pPr>
            <a:lvl3pPr marL="1216080" indent="0">
              <a:buNone/>
              <a:defRPr sz="2100"/>
            </a:lvl3pPr>
            <a:lvl4pPr marL="1824085" indent="0">
              <a:buNone/>
              <a:defRPr sz="1900"/>
            </a:lvl4pPr>
            <a:lvl5pPr marL="2432158" indent="0">
              <a:buNone/>
              <a:defRPr sz="1900"/>
            </a:lvl5pPr>
            <a:lvl6pPr marL="3040096" indent="0">
              <a:buNone/>
              <a:defRPr sz="1900"/>
            </a:lvl6pPr>
            <a:lvl7pPr marL="3648035" indent="0">
              <a:buNone/>
              <a:defRPr sz="1900"/>
            </a:lvl7pPr>
            <a:lvl8pPr marL="4256130" indent="0">
              <a:buNone/>
              <a:defRPr sz="1900"/>
            </a:lvl8pPr>
            <a:lvl9pPr marL="4864162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86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3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4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760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39" indent="0">
              <a:buNone/>
              <a:defRPr sz="2700" b="1"/>
            </a:lvl2pPr>
            <a:lvl3pPr marL="1216080" indent="0">
              <a:buNone/>
              <a:defRPr sz="2400" b="1"/>
            </a:lvl3pPr>
            <a:lvl4pPr marL="1824085" indent="0">
              <a:buNone/>
              <a:defRPr sz="2100" b="1"/>
            </a:lvl4pPr>
            <a:lvl5pPr marL="2432158" indent="0">
              <a:buNone/>
              <a:defRPr sz="2100" b="1"/>
            </a:lvl5pPr>
            <a:lvl6pPr marL="3040096" indent="0">
              <a:buNone/>
              <a:defRPr sz="2100" b="1"/>
            </a:lvl6pPr>
            <a:lvl7pPr marL="3648035" indent="0">
              <a:buNone/>
              <a:defRPr sz="2100" b="1"/>
            </a:lvl7pPr>
            <a:lvl8pPr marL="4256130" indent="0">
              <a:buNone/>
              <a:defRPr sz="2100" b="1"/>
            </a:lvl8pPr>
            <a:lvl9pPr marL="486416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39" indent="0">
              <a:buNone/>
              <a:defRPr sz="2700" b="1"/>
            </a:lvl2pPr>
            <a:lvl3pPr marL="1216080" indent="0">
              <a:buNone/>
              <a:defRPr sz="2400" b="1"/>
            </a:lvl3pPr>
            <a:lvl4pPr marL="1824085" indent="0">
              <a:buNone/>
              <a:defRPr sz="2100" b="1"/>
            </a:lvl4pPr>
            <a:lvl5pPr marL="2432158" indent="0">
              <a:buNone/>
              <a:defRPr sz="2100" b="1"/>
            </a:lvl5pPr>
            <a:lvl6pPr marL="3040096" indent="0">
              <a:buNone/>
              <a:defRPr sz="2100" b="1"/>
            </a:lvl6pPr>
            <a:lvl7pPr marL="3648035" indent="0">
              <a:buNone/>
              <a:defRPr sz="2100" b="1"/>
            </a:lvl7pPr>
            <a:lvl8pPr marL="4256130" indent="0">
              <a:buNone/>
              <a:defRPr sz="2100" b="1"/>
            </a:lvl8pPr>
            <a:lvl9pPr marL="486416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402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803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3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939" indent="0">
              <a:buNone/>
              <a:defRPr sz="1600"/>
            </a:lvl2pPr>
            <a:lvl3pPr marL="1216080" indent="0">
              <a:buNone/>
              <a:defRPr sz="1300"/>
            </a:lvl3pPr>
            <a:lvl4pPr marL="1824085" indent="0">
              <a:buNone/>
              <a:defRPr sz="1200"/>
            </a:lvl4pPr>
            <a:lvl5pPr marL="2432158" indent="0">
              <a:buNone/>
              <a:defRPr sz="1200"/>
            </a:lvl5pPr>
            <a:lvl6pPr marL="3040096" indent="0">
              <a:buNone/>
              <a:defRPr sz="1200"/>
            </a:lvl6pPr>
            <a:lvl7pPr marL="3648035" indent="0">
              <a:buNone/>
              <a:defRPr sz="1200"/>
            </a:lvl7pPr>
            <a:lvl8pPr marL="4256130" indent="0">
              <a:buNone/>
              <a:defRPr sz="1200"/>
            </a:lvl8pPr>
            <a:lvl9pPr marL="486416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487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939" indent="0">
              <a:buNone/>
              <a:defRPr sz="3700"/>
            </a:lvl2pPr>
            <a:lvl3pPr marL="1216080" indent="0">
              <a:buNone/>
              <a:defRPr sz="3200"/>
            </a:lvl3pPr>
            <a:lvl4pPr marL="1824085" indent="0">
              <a:buNone/>
              <a:defRPr sz="2700"/>
            </a:lvl4pPr>
            <a:lvl5pPr marL="2432158" indent="0">
              <a:buNone/>
              <a:defRPr sz="2700"/>
            </a:lvl5pPr>
            <a:lvl6pPr marL="3040096" indent="0">
              <a:buNone/>
              <a:defRPr sz="2700"/>
            </a:lvl6pPr>
            <a:lvl7pPr marL="3648035" indent="0">
              <a:buNone/>
              <a:defRPr sz="2700"/>
            </a:lvl7pPr>
            <a:lvl8pPr marL="4256130" indent="0">
              <a:buNone/>
              <a:defRPr sz="2700"/>
            </a:lvl8pPr>
            <a:lvl9pPr marL="4864162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5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939" indent="0">
              <a:buNone/>
              <a:defRPr sz="1600"/>
            </a:lvl2pPr>
            <a:lvl3pPr marL="1216080" indent="0">
              <a:buNone/>
              <a:defRPr sz="1300"/>
            </a:lvl3pPr>
            <a:lvl4pPr marL="1824085" indent="0">
              <a:buNone/>
              <a:defRPr sz="1200"/>
            </a:lvl4pPr>
            <a:lvl5pPr marL="2432158" indent="0">
              <a:buNone/>
              <a:defRPr sz="1200"/>
            </a:lvl5pPr>
            <a:lvl6pPr marL="3040096" indent="0">
              <a:buNone/>
              <a:defRPr sz="1200"/>
            </a:lvl6pPr>
            <a:lvl7pPr marL="3648035" indent="0">
              <a:buNone/>
              <a:defRPr sz="1200"/>
            </a:lvl7pPr>
            <a:lvl8pPr marL="4256130" indent="0">
              <a:buNone/>
              <a:defRPr sz="1200"/>
            </a:lvl8pPr>
            <a:lvl9pPr marL="486416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053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933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7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7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15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811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6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B49-23B1-439C-B252-83E81985FF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69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8C43-7594-438C-AE3B-7AD7A1F9FC5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58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09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4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4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3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7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3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9942-E697-4F97-A3E3-CEA906CF4C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592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27A-EB58-4073-BF41-5D54820AF2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1471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9" indent="0">
              <a:buNone/>
              <a:defRPr sz="2700" b="1"/>
            </a:lvl2pPr>
            <a:lvl3pPr marL="1216980" indent="0">
              <a:buNone/>
              <a:defRPr sz="2400" b="1"/>
            </a:lvl3pPr>
            <a:lvl4pPr marL="1825445" indent="0">
              <a:buNone/>
              <a:defRPr sz="2100" b="1"/>
            </a:lvl4pPr>
            <a:lvl5pPr marL="2433958" indent="0">
              <a:buNone/>
              <a:defRPr sz="2100" b="1"/>
            </a:lvl5pPr>
            <a:lvl6pPr marL="3042376" indent="0">
              <a:buNone/>
              <a:defRPr sz="2100" b="1"/>
            </a:lvl6pPr>
            <a:lvl7pPr marL="3650795" indent="0">
              <a:buNone/>
              <a:defRPr sz="2100" b="1"/>
            </a:lvl7pPr>
            <a:lvl8pPr marL="4259310" indent="0">
              <a:buNone/>
              <a:defRPr sz="2100" b="1"/>
            </a:lvl8pPr>
            <a:lvl9pPr marL="486780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19" indent="0">
              <a:buNone/>
              <a:defRPr sz="2700" b="1"/>
            </a:lvl2pPr>
            <a:lvl3pPr marL="1216980" indent="0">
              <a:buNone/>
              <a:defRPr sz="2400" b="1"/>
            </a:lvl3pPr>
            <a:lvl4pPr marL="1825445" indent="0">
              <a:buNone/>
              <a:defRPr sz="2100" b="1"/>
            </a:lvl4pPr>
            <a:lvl5pPr marL="2433958" indent="0">
              <a:buNone/>
              <a:defRPr sz="2100" b="1"/>
            </a:lvl5pPr>
            <a:lvl6pPr marL="3042376" indent="0">
              <a:buNone/>
              <a:defRPr sz="2100" b="1"/>
            </a:lvl6pPr>
            <a:lvl7pPr marL="3650795" indent="0">
              <a:buNone/>
              <a:defRPr sz="2100" b="1"/>
            </a:lvl7pPr>
            <a:lvl8pPr marL="4259310" indent="0">
              <a:buNone/>
              <a:defRPr sz="2100" b="1"/>
            </a:lvl8pPr>
            <a:lvl9pPr marL="486780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848E-644D-4138-A3FC-45E3C5AB53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4166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88E4-F147-4D7B-B4A4-C633B1C388A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6375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DDF9-842E-4D87-B2B9-9E2DF14C763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297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419" indent="0">
              <a:buNone/>
              <a:defRPr sz="1600"/>
            </a:lvl2pPr>
            <a:lvl3pPr marL="1216980" indent="0">
              <a:buNone/>
              <a:defRPr sz="1300"/>
            </a:lvl3pPr>
            <a:lvl4pPr marL="1825445" indent="0">
              <a:buNone/>
              <a:defRPr sz="1200"/>
            </a:lvl4pPr>
            <a:lvl5pPr marL="2433958" indent="0">
              <a:buNone/>
              <a:defRPr sz="1200"/>
            </a:lvl5pPr>
            <a:lvl6pPr marL="3042376" indent="0">
              <a:buNone/>
              <a:defRPr sz="1200"/>
            </a:lvl6pPr>
            <a:lvl7pPr marL="3650795" indent="0">
              <a:buNone/>
              <a:defRPr sz="1200"/>
            </a:lvl7pPr>
            <a:lvl8pPr marL="4259310" indent="0">
              <a:buNone/>
              <a:defRPr sz="1200"/>
            </a:lvl8pPr>
            <a:lvl9pPr marL="486780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C0E8-C9C7-4EC9-86B1-2B306BE01E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7798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419" indent="0">
              <a:buNone/>
              <a:defRPr sz="3700"/>
            </a:lvl2pPr>
            <a:lvl3pPr marL="1216980" indent="0">
              <a:buNone/>
              <a:defRPr sz="3200"/>
            </a:lvl3pPr>
            <a:lvl4pPr marL="1825445" indent="0">
              <a:buNone/>
              <a:defRPr sz="2700"/>
            </a:lvl4pPr>
            <a:lvl5pPr marL="2433958" indent="0">
              <a:buNone/>
              <a:defRPr sz="2700"/>
            </a:lvl5pPr>
            <a:lvl6pPr marL="3042376" indent="0">
              <a:buNone/>
              <a:defRPr sz="2700"/>
            </a:lvl6pPr>
            <a:lvl7pPr marL="3650795" indent="0">
              <a:buNone/>
              <a:defRPr sz="2700"/>
            </a:lvl7pPr>
            <a:lvl8pPr marL="4259310" indent="0">
              <a:buNone/>
              <a:defRPr sz="2700"/>
            </a:lvl8pPr>
            <a:lvl9pPr marL="486780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5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419" indent="0">
              <a:buNone/>
              <a:defRPr sz="1600"/>
            </a:lvl2pPr>
            <a:lvl3pPr marL="1216980" indent="0">
              <a:buNone/>
              <a:defRPr sz="1300"/>
            </a:lvl3pPr>
            <a:lvl4pPr marL="1825445" indent="0">
              <a:buNone/>
              <a:defRPr sz="1200"/>
            </a:lvl4pPr>
            <a:lvl5pPr marL="2433958" indent="0">
              <a:buNone/>
              <a:defRPr sz="1200"/>
            </a:lvl5pPr>
            <a:lvl6pPr marL="3042376" indent="0">
              <a:buNone/>
              <a:defRPr sz="1200"/>
            </a:lvl6pPr>
            <a:lvl7pPr marL="3650795" indent="0">
              <a:buNone/>
              <a:defRPr sz="1200"/>
            </a:lvl7pPr>
            <a:lvl8pPr marL="4259310" indent="0">
              <a:buNone/>
              <a:defRPr sz="1200"/>
            </a:lvl8pPr>
            <a:lvl9pPr marL="486780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BDFC-D306-434C-866F-1B4AEA06E9C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3060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E403-8050-47D2-BDF4-29DFAFD30E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557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B03D-BAB5-4F10-8B0B-1B3A9B029F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9520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83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71" indent="0">
              <a:buNone/>
              <a:defRPr sz="1600"/>
            </a:lvl2pPr>
            <a:lvl3pPr marL="1216890" indent="0">
              <a:buNone/>
              <a:defRPr sz="1300"/>
            </a:lvl3pPr>
            <a:lvl4pPr marL="1825309" indent="0">
              <a:buNone/>
              <a:defRPr sz="1200"/>
            </a:lvl4pPr>
            <a:lvl5pPr marL="2433778" indent="0">
              <a:buNone/>
              <a:defRPr sz="1200"/>
            </a:lvl5pPr>
            <a:lvl6pPr marL="3042148" indent="0">
              <a:buNone/>
              <a:defRPr sz="1200"/>
            </a:lvl6pPr>
            <a:lvl7pPr marL="3650519" indent="0">
              <a:buNone/>
              <a:defRPr sz="1200"/>
            </a:lvl7pPr>
            <a:lvl8pPr marL="4258992" indent="0">
              <a:buNone/>
              <a:defRPr sz="1200"/>
            </a:lvl8pPr>
            <a:lvl9pPr marL="486743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138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241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4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1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6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1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7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2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3473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9940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83" indent="0">
              <a:buNone/>
              <a:defRPr sz="2700" b="1"/>
            </a:lvl2pPr>
            <a:lvl3pPr marL="1217100" indent="0">
              <a:buNone/>
              <a:defRPr sz="2400" b="1"/>
            </a:lvl3pPr>
            <a:lvl4pPr marL="1825626" indent="0">
              <a:buNone/>
              <a:defRPr sz="2100" b="1"/>
            </a:lvl4pPr>
            <a:lvl5pPr marL="2434198" indent="0">
              <a:buNone/>
              <a:defRPr sz="2100" b="1"/>
            </a:lvl5pPr>
            <a:lvl6pPr marL="3042680" indent="0">
              <a:buNone/>
              <a:defRPr sz="2100" b="1"/>
            </a:lvl6pPr>
            <a:lvl7pPr marL="3651163" indent="0">
              <a:buNone/>
              <a:defRPr sz="2100" b="1"/>
            </a:lvl7pPr>
            <a:lvl8pPr marL="4259734" indent="0">
              <a:buNone/>
              <a:defRPr sz="2100" b="1"/>
            </a:lvl8pPr>
            <a:lvl9pPr marL="486828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83" indent="0">
              <a:buNone/>
              <a:defRPr sz="2700" b="1"/>
            </a:lvl2pPr>
            <a:lvl3pPr marL="1217100" indent="0">
              <a:buNone/>
              <a:defRPr sz="2400" b="1"/>
            </a:lvl3pPr>
            <a:lvl4pPr marL="1825626" indent="0">
              <a:buNone/>
              <a:defRPr sz="2100" b="1"/>
            </a:lvl4pPr>
            <a:lvl5pPr marL="2434198" indent="0">
              <a:buNone/>
              <a:defRPr sz="2100" b="1"/>
            </a:lvl5pPr>
            <a:lvl6pPr marL="3042680" indent="0">
              <a:buNone/>
              <a:defRPr sz="2100" b="1"/>
            </a:lvl6pPr>
            <a:lvl7pPr marL="3651163" indent="0">
              <a:buNone/>
              <a:defRPr sz="2100" b="1"/>
            </a:lvl7pPr>
            <a:lvl8pPr marL="4259734" indent="0">
              <a:buNone/>
              <a:defRPr sz="2100" b="1"/>
            </a:lvl8pPr>
            <a:lvl9pPr marL="486828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4777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3175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689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483" indent="0">
              <a:buNone/>
              <a:defRPr sz="1600"/>
            </a:lvl2pPr>
            <a:lvl3pPr marL="1217100" indent="0">
              <a:buNone/>
              <a:defRPr sz="1300"/>
            </a:lvl3pPr>
            <a:lvl4pPr marL="1825626" indent="0">
              <a:buNone/>
              <a:defRPr sz="1200"/>
            </a:lvl4pPr>
            <a:lvl5pPr marL="2434198" indent="0">
              <a:buNone/>
              <a:defRPr sz="1200"/>
            </a:lvl5pPr>
            <a:lvl6pPr marL="3042680" indent="0">
              <a:buNone/>
              <a:defRPr sz="1200"/>
            </a:lvl6pPr>
            <a:lvl7pPr marL="3651163" indent="0">
              <a:buNone/>
              <a:defRPr sz="1200"/>
            </a:lvl7pPr>
            <a:lvl8pPr marL="4259734" indent="0">
              <a:buNone/>
              <a:defRPr sz="1200"/>
            </a:lvl8pPr>
            <a:lvl9pPr marL="486828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9004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483" indent="0">
              <a:buNone/>
              <a:defRPr sz="3700"/>
            </a:lvl2pPr>
            <a:lvl3pPr marL="1217100" indent="0">
              <a:buNone/>
              <a:defRPr sz="3200"/>
            </a:lvl3pPr>
            <a:lvl4pPr marL="1825626" indent="0">
              <a:buNone/>
              <a:defRPr sz="2700"/>
            </a:lvl4pPr>
            <a:lvl5pPr marL="2434198" indent="0">
              <a:buNone/>
              <a:defRPr sz="2700"/>
            </a:lvl5pPr>
            <a:lvl6pPr marL="3042680" indent="0">
              <a:buNone/>
              <a:defRPr sz="2700"/>
            </a:lvl6pPr>
            <a:lvl7pPr marL="3651163" indent="0">
              <a:buNone/>
              <a:defRPr sz="2700"/>
            </a:lvl7pPr>
            <a:lvl8pPr marL="4259734" indent="0">
              <a:buNone/>
              <a:defRPr sz="2700"/>
            </a:lvl8pPr>
            <a:lvl9pPr marL="486828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483" indent="0">
              <a:buNone/>
              <a:defRPr sz="1600"/>
            </a:lvl2pPr>
            <a:lvl3pPr marL="1217100" indent="0">
              <a:buNone/>
              <a:defRPr sz="1300"/>
            </a:lvl3pPr>
            <a:lvl4pPr marL="1825626" indent="0">
              <a:buNone/>
              <a:defRPr sz="1200"/>
            </a:lvl4pPr>
            <a:lvl5pPr marL="2434198" indent="0">
              <a:buNone/>
              <a:defRPr sz="1200"/>
            </a:lvl5pPr>
            <a:lvl6pPr marL="3042680" indent="0">
              <a:buNone/>
              <a:defRPr sz="1200"/>
            </a:lvl6pPr>
            <a:lvl7pPr marL="3651163" indent="0">
              <a:buNone/>
              <a:defRPr sz="1200"/>
            </a:lvl7pPr>
            <a:lvl8pPr marL="4259734" indent="0">
              <a:buNone/>
              <a:defRPr sz="1200"/>
            </a:lvl8pPr>
            <a:lvl9pPr marL="486828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221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3569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93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71" indent="0">
              <a:buNone/>
              <a:defRPr sz="3700"/>
            </a:lvl2pPr>
            <a:lvl3pPr marL="1216890" indent="0">
              <a:buNone/>
              <a:defRPr sz="3200"/>
            </a:lvl3pPr>
            <a:lvl4pPr marL="1825309" indent="0">
              <a:buNone/>
              <a:defRPr sz="2700"/>
            </a:lvl4pPr>
            <a:lvl5pPr marL="2433778" indent="0">
              <a:buNone/>
              <a:defRPr sz="2700"/>
            </a:lvl5pPr>
            <a:lvl6pPr marL="3042148" indent="0">
              <a:buNone/>
              <a:defRPr sz="2700"/>
            </a:lvl6pPr>
            <a:lvl7pPr marL="3650519" indent="0">
              <a:buNone/>
              <a:defRPr sz="2700"/>
            </a:lvl7pPr>
            <a:lvl8pPr marL="4258992" indent="0">
              <a:buNone/>
              <a:defRPr sz="2700"/>
            </a:lvl8pPr>
            <a:lvl9pPr marL="4867438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1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71" indent="0">
              <a:buNone/>
              <a:defRPr sz="1600"/>
            </a:lvl2pPr>
            <a:lvl3pPr marL="1216890" indent="0">
              <a:buNone/>
              <a:defRPr sz="1300"/>
            </a:lvl3pPr>
            <a:lvl4pPr marL="1825309" indent="0">
              <a:buNone/>
              <a:defRPr sz="1200"/>
            </a:lvl4pPr>
            <a:lvl5pPr marL="2433778" indent="0">
              <a:buNone/>
              <a:defRPr sz="1200"/>
            </a:lvl5pPr>
            <a:lvl6pPr marL="3042148" indent="0">
              <a:buNone/>
              <a:defRPr sz="1200"/>
            </a:lvl6pPr>
            <a:lvl7pPr marL="3650519" indent="0">
              <a:buNone/>
              <a:defRPr sz="1200"/>
            </a:lvl7pPr>
            <a:lvl8pPr marL="4258992" indent="0">
              <a:buNone/>
              <a:defRPr sz="1200"/>
            </a:lvl8pPr>
            <a:lvl9pPr marL="486743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756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8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2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0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4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0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5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1757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5145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43" indent="0">
              <a:buNone/>
              <a:defRPr sz="2700" b="1"/>
            </a:lvl2pPr>
            <a:lvl3pPr marL="1217400" indent="0">
              <a:buNone/>
              <a:defRPr sz="2400" b="1"/>
            </a:lvl3pPr>
            <a:lvl4pPr marL="1826080" indent="0">
              <a:buNone/>
              <a:defRPr sz="2100" b="1"/>
            </a:lvl4pPr>
            <a:lvl5pPr marL="2434798" indent="0">
              <a:buNone/>
              <a:defRPr sz="2100" b="1"/>
            </a:lvl5pPr>
            <a:lvl6pPr marL="3043440" indent="0">
              <a:buNone/>
              <a:defRPr sz="2100" b="1"/>
            </a:lvl6pPr>
            <a:lvl7pPr marL="3652083" indent="0">
              <a:buNone/>
              <a:defRPr sz="2100" b="1"/>
            </a:lvl7pPr>
            <a:lvl8pPr marL="4260800" indent="0">
              <a:buNone/>
              <a:defRPr sz="2100" b="1"/>
            </a:lvl8pPr>
            <a:lvl9pPr marL="486950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43" indent="0">
              <a:buNone/>
              <a:defRPr sz="2700" b="1"/>
            </a:lvl2pPr>
            <a:lvl3pPr marL="1217400" indent="0">
              <a:buNone/>
              <a:defRPr sz="2400" b="1"/>
            </a:lvl3pPr>
            <a:lvl4pPr marL="1826080" indent="0">
              <a:buNone/>
              <a:defRPr sz="2100" b="1"/>
            </a:lvl4pPr>
            <a:lvl5pPr marL="2434798" indent="0">
              <a:buNone/>
              <a:defRPr sz="2100" b="1"/>
            </a:lvl5pPr>
            <a:lvl6pPr marL="3043440" indent="0">
              <a:buNone/>
              <a:defRPr sz="2100" b="1"/>
            </a:lvl6pPr>
            <a:lvl7pPr marL="3652083" indent="0">
              <a:buNone/>
              <a:defRPr sz="2100" b="1"/>
            </a:lvl7pPr>
            <a:lvl8pPr marL="4260800" indent="0">
              <a:buNone/>
              <a:defRPr sz="2100" b="1"/>
            </a:lvl8pPr>
            <a:lvl9pPr marL="486950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580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5192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767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43" indent="0">
              <a:buNone/>
              <a:defRPr sz="1600"/>
            </a:lvl2pPr>
            <a:lvl3pPr marL="1217400" indent="0">
              <a:buNone/>
              <a:defRPr sz="1300"/>
            </a:lvl3pPr>
            <a:lvl4pPr marL="1826080" indent="0">
              <a:buNone/>
              <a:defRPr sz="1200"/>
            </a:lvl4pPr>
            <a:lvl5pPr marL="2434798" indent="0">
              <a:buNone/>
              <a:defRPr sz="1200"/>
            </a:lvl5pPr>
            <a:lvl6pPr marL="3043440" indent="0">
              <a:buNone/>
              <a:defRPr sz="1200"/>
            </a:lvl6pPr>
            <a:lvl7pPr marL="3652083" indent="0">
              <a:buNone/>
              <a:defRPr sz="1200"/>
            </a:lvl7pPr>
            <a:lvl8pPr marL="4260800" indent="0">
              <a:buNone/>
              <a:defRPr sz="1200"/>
            </a:lvl8pPr>
            <a:lvl9pPr marL="48695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43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43" indent="0">
              <a:buNone/>
              <a:defRPr sz="3700"/>
            </a:lvl2pPr>
            <a:lvl3pPr marL="1217400" indent="0">
              <a:buNone/>
              <a:defRPr sz="3200"/>
            </a:lvl3pPr>
            <a:lvl4pPr marL="1826080" indent="0">
              <a:buNone/>
              <a:defRPr sz="2700"/>
            </a:lvl4pPr>
            <a:lvl5pPr marL="2434798" indent="0">
              <a:buNone/>
              <a:defRPr sz="2700"/>
            </a:lvl5pPr>
            <a:lvl6pPr marL="3043440" indent="0">
              <a:buNone/>
              <a:defRPr sz="2700"/>
            </a:lvl6pPr>
            <a:lvl7pPr marL="3652083" indent="0">
              <a:buNone/>
              <a:defRPr sz="2700"/>
            </a:lvl7pPr>
            <a:lvl8pPr marL="4260800" indent="0">
              <a:buNone/>
              <a:defRPr sz="2700"/>
            </a:lvl8pPr>
            <a:lvl9pPr marL="48695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43" indent="0">
              <a:buNone/>
              <a:defRPr sz="1600"/>
            </a:lvl2pPr>
            <a:lvl3pPr marL="1217400" indent="0">
              <a:buNone/>
              <a:defRPr sz="1300"/>
            </a:lvl3pPr>
            <a:lvl4pPr marL="1826080" indent="0">
              <a:buNone/>
              <a:defRPr sz="1200"/>
            </a:lvl4pPr>
            <a:lvl5pPr marL="2434798" indent="0">
              <a:buNone/>
              <a:defRPr sz="1200"/>
            </a:lvl5pPr>
            <a:lvl6pPr marL="3043440" indent="0">
              <a:buNone/>
              <a:defRPr sz="1200"/>
            </a:lvl6pPr>
            <a:lvl7pPr marL="3652083" indent="0">
              <a:buNone/>
              <a:defRPr sz="1200"/>
            </a:lvl7pPr>
            <a:lvl8pPr marL="4260800" indent="0">
              <a:buNone/>
              <a:defRPr sz="1200"/>
            </a:lvl8pPr>
            <a:lvl9pPr marL="48695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9629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16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6552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4794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8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8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1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4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9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0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92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75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57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266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385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147" indent="0">
              <a:buNone/>
              <a:defRPr sz="2700" b="1"/>
            </a:lvl2pPr>
            <a:lvl3pPr marL="1216470" indent="0">
              <a:buNone/>
              <a:defRPr sz="2400" b="1"/>
            </a:lvl3pPr>
            <a:lvl4pPr marL="1824674" indent="0">
              <a:buNone/>
              <a:defRPr sz="2100" b="1"/>
            </a:lvl4pPr>
            <a:lvl5pPr marL="2432938" indent="0">
              <a:buNone/>
              <a:defRPr sz="2100" b="1"/>
            </a:lvl5pPr>
            <a:lvl6pPr marL="3041084" indent="0">
              <a:buNone/>
              <a:defRPr sz="2100" b="1"/>
            </a:lvl6pPr>
            <a:lvl7pPr marL="3649231" indent="0">
              <a:buNone/>
              <a:defRPr sz="2100" b="1"/>
            </a:lvl7pPr>
            <a:lvl8pPr marL="4257508" indent="0">
              <a:buNone/>
              <a:defRPr sz="2100" b="1"/>
            </a:lvl8pPr>
            <a:lvl9pPr marL="486574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147" indent="0">
              <a:buNone/>
              <a:defRPr sz="2700" b="1"/>
            </a:lvl2pPr>
            <a:lvl3pPr marL="1216470" indent="0">
              <a:buNone/>
              <a:defRPr sz="2400" b="1"/>
            </a:lvl3pPr>
            <a:lvl4pPr marL="1824674" indent="0">
              <a:buNone/>
              <a:defRPr sz="2100" b="1"/>
            </a:lvl4pPr>
            <a:lvl5pPr marL="2432938" indent="0">
              <a:buNone/>
              <a:defRPr sz="2100" b="1"/>
            </a:lvl5pPr>
            <a:lvl6pPr marL="3041084" indent="0">
              <a:buNone/>
              <a:defRPr sz="2100" b="1"/>
            </a:lvl6pPr>
            <a:lvl7pPr marL="3649231" indent="0">
              <a:buNone/>
              <a:defRPr sz="2100" b="1"/>
            </a:lvl7pPr>
            <a:lvl8pPr marL="4257508" indent="0">
              <a:buNone/>
              <a:defRPr sz="2100" b="1"/>
            </a:lvl8pPr>
            <a:lvl9pPr marL="486574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80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9068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1376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147" indent="0">
              <a:buNone/>
              <a:defRPr sz="1600"/>
            </a:lvl2pPr>
            <a:lvl3pPr marL="1216470" indent="0">
              <a:buNone/>
              <a:defRPr sz="1300"/>
            </a:lvl3pPr>
            <a:lvl4pPr marL="1824674" indent="0">
              <a:buNone/>
              <a:defRPr sz="1200"/>
            </a:lvl4pPr>
            <a:lvl5pPr marL="2432938" indent="0">
              <a:buNone/>
              <a:defRPr sz="1200"/>
            </a:lvl5pPr>
            <a:lvl6pPr marL="3041084" indent="0">
              <a:buNone/>
              <a:defRPr sz="1200"/>
            </a:lvl6pPr>
            <a:lvl7pPr marL="3649231" indent="0">
              <a:buNone/>
              <a:defRPr sz="1200"/>
            </a:lvl7pPr>
            <a:lvl8pPr marL="4257508" indent="0">
              <a:buNone/>
              <a:defRPr sz="1200"/>
            </a:lvl8pPr>
            <a:lvl9pPr marL="486574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3791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147" indent="0">
              <a:buNone/>
              <a:defRPr sz="3700"/>
            </a:lvl2pPr>
            <a:lvl3pPr marL="1216470" indent="0">
              <a:buNone/>
              <a:defRPr sz="3200"/>
            </a:lvl3pPr>
            <a:lvl4pPr marL="1824674" indent="0">
              <a:buNone/>
              <a:defRPr sz="2700"/>
            </a:lvl4pPr>
            <a:lvl5pPr marL="2432938" indent="0">
              <a:buNone/>
              <a:defRPr sz="2700"/>
            </a:lvl5pPr>
            <a:lvl6pPr marL="3041084" indent="0">
              <a:buNone/>
              <a:defRPr sz="2700"/>
            </a:lvl6pPr>
            <a:lvl7pPr marL="3649231" indent="0">
              <a:buNone/>
              <a:defRPr sz="2700"/>
            </a:lvl7pPr>
            <a:lvl8pPr marL="4257508" indent="0">
              <a:buNone/>
              <a:defRPr sz="2700"/>
            </a:lvl8pPr>
            <a:lvl9pPr marL="486574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5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147" indent="0">
              <a:buNone/>
              <a:defRPr sz="1600"/>
            </a:lvl2pPr>
            <a:lvl3pPr marL="1216470" indent="0">
              <a:buNone/>
              <a:defRPr sz="1300"/>
            </a:lvl3pPr>
            <a:lvl4pPr marL="1824674" indent="0">
              <a:buNone/>
              <a:defRPr sz="1200"/>
            </a:lvl4pPr>
            <a:lvl5pPr marL="2432938" indent="0">
              <a:buNone/>
              <a:defRPr sz="1200"/>
            </a:lvl5pPr>
            <a:lvl6pPr marL="3041084" indent="0">
              <a:buNone/>
              <a:defRPr sz="1200"/>
            </a:lvl6pPr>
            <a:lvl7pPr marL="3649231" indent="0">
              <a:buNone/>
              <a:defRPr sz="1200"/>
            </a:lvl7pPr>
            <a:lvl8pPr marL="4257508" indent="0">
              <a:buNone/>
              <a:defRPr sz="1200"/>
            </a:lvl8pPr>
            <a:lvl9pPr marL="486574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55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7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7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7862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510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81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811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5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3B49-23B1-439C-B252-83E81985FF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1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C8C43-7594-438C-AE3B-7AD7A1F9FC5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98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4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5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6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0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6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1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9942-E697-4F97-A3E3-CEA906CF4C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6" tIns="45718" rIns="91286" bIns="45718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12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627A-EB58-4073-BF41-5D54820AF23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20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67" indent="0">
              <a:buNone/>
              <a:defRPr sz="2700" b="1"/>
            </a:lvl2pPr>
            <a:lvl3pPr marL="1217070" indent="0">
              <a:buNone/>
              <a:defRPr sz="2400" b="1"/>
            </a:lvl3pPr>
            <a:lvl4pPr marL="1825581" indent="0">
              <a:buNone/>
              <a:defRPr sz="2100" b="1"/>
            </a:lvl4pPr>
            <a:lvl5pPr marL="2434138" indent="0">
              <a:buNone/>
              <a:defRPr sz="2100" b="1"/>
            </a:lvl5pPr>
            <a:lvl6pPr marL="3042604" indent="0">
              <a:buNone/>
              <a:defRPr sz="2100" b="1"/>
            </a:lvl6pPr>
            <a:lvl7pPr marL="3651071" indent="0">
              <a:buNone/>
              <a:defRPr sz="2100" b="1"/>
            </a:lvl7pPr>
            <a:lvl8pPr marL="4259628" indent="0">
              <a:buNone/>
              <a:defRPr sz="2100" b="1"/>
            </a:lvl8pPr>
            <a:lvl9pPr marL="486816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67" indent="0">
              <a:buNone/>
              <a:defRPr sz="2700" b="1"/>
            </a:lvl2pPr>
            <a:lvl3pPr marL="1217070" indent="0">
              <a:buNone/>
              <a:defRPr sz="2400" b="1"/>
            </a:lvl3pPr>
            <a:lvl4pPr marL="1825581" indent="0">
              <a:buNone/>
              <a:defRPr sz="2100" b="1"/>
            </a:lvl4pPr>
            <a:lvl5pPr marL="2434138" indent="0">
              <a:buNone/>
              <a:defRPr sz="2100" b="1"/>
            </a:lvl5pPr>
            <a:lvl6pPr marL="3042604" indent="0">
              <a:buNone/>
              <a:defRPr sz="2100" b="1"/>
            </a:lvl6pPr>
            <a:lvl7pPr marL="3651071" indent="0">
              <a:buNone/>
              <a:defRPr sz="2100" b="1"/>
            </a:lvl7pPr>
            <a:lvl8pPr marL="4259628" indent="0">
              <a:buNone/>
              <a:defRPr sz="2100" b="1"/>
            </a:lvl8pPr>
            <a:lvl9pPr marL="486816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848E-644D-4138-A3FC-45E3C5AB539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05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88E4-F147-4D7B-B4A4-C633B1C388A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7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DDF9-842E-4D87-B2B9-9E2DF14C763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31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467" indent="0">
              <a:buNone/>
              <a:defRPr sz="1600"/>
            </a:lvl2pPr>
            <a:lvl3pPr marL="1217070" indent="0">
              <a:buNone/>
              <a:defRPr sz="1300"/>
            </a:lvl3pPr>
            <a:lvl4pPr marL="1825581" indent="0">
              <a:buNone/>
              <a:defRPr sz="1200"/>
            </a:lvl4pPr>
            <a:lvl5pPr marL="2434138" indent="0">
              <a:buNone/>
              <a:defRPr sz="1200"/>
            </a:lvl5pPr>
            <a:lvl6pPr marL="3042604" indent="0">
              <a:buNone/>
              <a:defRPr sz="1200"/>
            </a:lvl6pPr>
            <a:lvl7pPr marL="3651071" indent="0">
              <a:buNone/>
              <a:defRPr sz="1200"/>
            </a:lvl7pPr>
            <a:lvl8pPr marL="4259628" indent="0">
              <a:buNone/>
              <a:defRPr sz="1200"/>
            </a:lvl8pPr>
            <a:lvl9pPr marL="48681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C0E8-C9C7-4EC9-86B1-2B306BE01E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5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467" indent="0">
              <a:buNone/>
              <a:defRPr sz="3700"/>
            </a:lvl2pPr>
            <a:lvl3pPr marL="1217070" indent="0">
              <a:buNone/>
              <a:defRPr sz="3200"/>
            </a:lvl3pPr>
            <a:lvl4pPr marL="1825581" indent="0">
              <a:buNone/>
              <a:defRPr sz="2700"/>
            </a:lvl4pPr>
            <a:lvl5pPr marL="2434138" indent="0">
              <a:buNone/>
              <a:defRPr sz="2700"/>
            </a:lvl5pPr>
            <a:lvl6pPr marL="3042604" indent="0">
              <a:buNone/>
              <a:defRPr sz="2700"/>
            </a:lvl6pPr>
            <a:lvl7pPr marL="3651071" indent="0">
              <a:buNone/>
              <a:defRPr sz="2700"/>
            </a:lvl7pPr>
            <a:lvl8pPr marL="4259628" indent="0">
              <a:buNone/>
              <a:defRPr sz="2700"/>
            </a:lvl8pPr>
            <a:lvl9pPr marL="486816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467" indent="0">
              <a:buNone/>
              <a:defRPr sz="1600"/>
            </a:lvl2pPr>
            <a:lvl3pPr marL="1217070" indent="0">
              <a:buNone/>
              <a:defRPr sz="1300"/>
            </a:lvl3pPr>
            <a:lvl4pPr marL="1825581" indent="0">
              <a:buNone/>
              <a:defRPr sz="1200"/>
            </a:lvl4pPr>
            <a:lvl5pPr marL="2434138" indent="0">
              <a:buNone/>
              <a:defRPr sz="1200"/>
            </a:lvl5pPr>
            <a:lvl6pPr marL="3042604" indent="0">
              <a:buNone/>
              <a:defRPr sz="1200"/>
            </a:lvl6pPr>
            <a:lvl7pPr marL="3651071" indent="0">
              <a:buNone/>
              <a:defRPr sz="1200"/>
            </a:lvl7pPr>
            <a:lvl8pPr marL="4259628" indent="0">
              <a:buNone/>
              <a:defRPr sz="1200"/>
            </a:lvl8pPr>
            <a:lvl9pPr marL="48681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BDFC-D306-434C-866F-1B4AEA06E9C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22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4E403-8050-47D2-BDF4-29DFAFD30E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76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B03D-BAB5-4F10-8B0B-1B3A9B029F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723"/>
            <a:ext cx="10363200" cy="1470025"/>
          </a:xfrm>
        </p:spPr>
        <p:txBody>
          <a:bodyPr/>
          <a:lstStyle>
            <a:lvl1pPr algn="ctr">
              <a:defRPr sz="53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573" tIns="60786" rIns="121573" bIns="60786" anchor="ctr"/>
          <a:lstStyle/>
          <a:p>
            <a:pPr algn="ctr" defTabSz="607523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71" y="6004299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47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79" indent="0">
              <a:buNone/>
              <a:defRPr sz="1900"/>
            </a:lvl2pPr>
            <a:lvl3pPr marL="912655" indent="0">
              <a:buNone/>
              <a:defRPr sz="1600"/>
            </a:lvl3pPr>
            <a:lvl4pPr marL="1368982" indent="0">
              <a:buNone/>
              <a:defRPr sz="1500"/>
            </a:lvl4pPr>
            <a:lvl5pPr marL="1825309" indent="0">
              <a:buNone/>
              <a:defRPr sz="1500"/>
            </a:lvl5pPr>
            <a:lvl6pPr marL="2281686" indent="0">
              <a:buNone/>
              <a:defRPr sz="1500"/>
            </a:lvl6pPr>
            <a:lvl7pPr marL="2737962" indent="0">
              <a:buNone/>
              <a:defRPr sz="1500"/>
            </a:lvl7pPr>
            <a:lvl8pPr marL="3194240" indent="0">
              <a:buNone/>
              <a:defRPr sz="1500"/>
            </a:lvl8pPr>
            <a:lvl9pPr marL="365051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73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573" tIns="60786" rIns="121573" bIns="60786" numCol="1" rtlCol="0" anchor="t" anchorCtr="0" compatLnSpc="1">
            <a:prstTxWarp prst="textNoShape">
              <a:avLst/>
            </a:prstTxWarp>
          </a:bodyPr>
          <a:lstStyle/>
          <a:p>
            <a:pPr defTabSz="911567" fontAlgn="base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7523" indent="0">
              <a:buNone/>
              <a:defRPr sz="2400"/>
            </a:lvl2pPr>
            <a:lvl3pPr marL="1215300" indent="0">
              <a:buNone/>
              <a:defRPr sz="2100"/>
            </a:lvl3pPr>
            <a:lvl4pPr marL="1822906" indent="0">
              <a:buNone/>
              <a:defRPr sz="1900"/>
            </a:lvl4pPr>
            <a:lvl5pPr marL="2430598" indent="0">
              <a:buNone/>
              <a:defRPr sz="1900"/>
            </a:lvl5pPr>
            <a:lvl6pPr marL="3038120" indent="0">
              <a:buNone/>
              <a:defRPr sz="1900"/>
            </a:lvl6pPr>
            <a:lvl7pPr marL="3645657" indent="0">
              <a:buNone/>
              <a:defRPr sz="1900"/>
            </a:lvl7pPr>
            <a:lvl8pPr marL="4253374" indent="0">
              <a:buNone/>
              <a:defRPr sz="1900"/>
            </a:lvl8pPr>
            <a:lvl9pPr marL="4861008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23" indent="0">
              <a:buNone/>
              <a:defRPr sz="2700" b="1"/>
            </a:lvl2pPr>
            <a:lvl3pPr marL="1215300" indent="0">
              <a:buNone/>
              <a:defRPr sz="2400" b="1"/>
            </a:lvl3pPr>
            <a:lvl4pPr marL="1822906" indent="0">
              <a:buNone/>
              <a:defRPr sz="2100" b="1"/>
            </a:lvl4pPr>
            <a:lvl5pPr marL="2430598" indent="0">
              <a:buNone/>
              <a:defRPr sz="2100" b="1"/>
            </a:lvl5pPr>
            <a:lvl6pPr marL="3038120" indent="0">
              <a:buNone/>
              <a:defRPr sz="2100" b="1"/>
            </a:lvl6pPr>
            <a:lvl7pPr marL="3645657" indent="0">
              <a:buNone/>
              <a:defRPr sz="2100" b="1"/>
            </a:lvl7pPr>
            <a:lvl8pPr marL="4253374" indent="0">
              <a:buNone/>
              <a:defRPr sz="2100" b="1"/>
            </a:lvl8pPr>
            <a:lvl9pPr marL="486100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7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523" indent="0">
              <a:buNone/>
              <a:defRPr sz="2700" b="1"/>
            </a:lvl2pPr>
            <a:lvl3pPr marL="1215300" indent="0">
              <a:buNone/>
              <a:defRPr sz="2400" b="1"/>
            </a:lvl3pPr>
            <a:lvl4pPr marL="1822906" indent="0">
              <a:buNone/>
              <a:defRPr sz="2100" b="1"/>
            </a:lvl4pPr>
            <a:lvl5pPr marL="2430598" indent="0">
              <a:buNone/>
              <a:defRPr sz="2100" b="1"/>
            </a:lvl5pPr>
            <a:lvl6pPr marL="3038120" indent="0">
              <a:buNone/>
              <a:defRPr sz="2100" b="1"/>
            </a:lvl6pPr>
            <a:lvl7pPr marL="3645657" indent="0">
              <a:buNone/>
              <a:defRPr sz="2100" b="1"/>
            </a:lvl7pPr>
            <a:lvl8pPr marL="4253374" indent="0">
              <a:buNone/>
              <a:defRPr sz="2100" b="1"/>
            </a:lvl8pPr>
            <a:lvl9pPr marL="486100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7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0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523" indent="0">
              <a:buNone/>
              <a:defRPr sz="1600"/>
            </a:lvl2pPr>
            <a:lvl3pPr marL="1215300" indent="0">
              <a:buNone/>
              <a:defRPr sz="1300"/>
            </a:lvl3pPr>
            <a:lvl4pPr marL="1822906" indent="0">
              <a:buNone/>
              <a:defRPr sz="1200"/>
            </a:lvl4pPr>
            <a:lvl5pPr marL="2430598" indent="0">
              <a:buNone/>
              <a:defRPr sz="1200"/>
            </a:lvl5pPr>
            <a:lvl6pPr marL="3038120" indent="0">
              <a:buNone/>
              <a:defRPr sz="1200"/>
            </a:lvl6pPr>
            <a:lvl7pPr marL="3645657" indent="0">
              <a:buNone/>
              <a:defRPr sz="1200"/>
            </a:lvl7pPr>
            <a:lvl8pPr marL="4253374" indent="0">
              <a:buNone/>
              <a:defRPr sz="1200"/>
            </a:lvl8pPr>
            <a:lvl9pPr marL="486100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523" indent="0">
              <a:buNone/>
              <a:defRPr sz="3700"/>
            </a:lvl2pPr>
            <a:lvl3pPr marL="1215300" indent="0">
              <a:buNone/>
              <a:defRPr sz="3200"/>
            </a:lvl3pPr>
            <a:lvl4pPr marL="1822906" indent="0">
              <a:buNone/>
              <a:defRPr sz="2700"/>
            </a:lvl4pPr>
            <a:lvl5pPr marL="2430598" indent="0">
              <a:buNone/>
              <a:defRPr sz="2700"/>
            </a:lvl5pPr>
            <a:lvl6pPr marL="3038120" indent="0">
              <a:buNone/>
              <a:defRPr sz="2700"/>
            </a:lvl6pPr>
            <a:lvl7pPr marL="3645657" indent="0">
              <a:buNone/>
              <a:defRPr sz="2700"/>
            </a:lvl7pPr>
            <a:lvl8pPr marL="4253374" indent="0">
              <a:buNone/>
              <a:defRPr sz="2700"/>
            </a:lvl8pPr>
            <a:lvl9pPr marL="4861008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71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523" indent="0">
              <a:buNone/>
              <a:defRPr sz="1600"/>
            </a:lvl2pPr>
            <a:lvl3pPr marL="1215300" indent="0">
              <a:buNone/>
              <a:defRPr sz="1300"/>
            </a:lvl3pPr>
            <a:lvl4pPr marL="1822906" indent="0">
              <a:buNone/>
              <a:defRPr sz="1200"/>
            </a:lvl4pPr>
            <a:lvl5pPr marL="2430598" indent="0">
              <a:buNone/>
              <a:defRPr sz="1200"/>
            </a:lvl5pPr>
            <a:lvl6pPr marL="3038120" indent="0">
              <a:buNone/>
              <a:defRPr sz="1200"/>
            </a:lvl6pPr>
            <a:lvl7pPr marL="3645657" indent="0">
              <a:buNone/>
              <a:defRPr sz="1200"/>
            </a:lvl7pPr>
            <a:lvl8pPr marL="4253374" indent="0">
              <a:buNone/>
              <a:defRPr sz="1200"/>
            </a:lvl8pPr>
            <a:lvl9pPr marL="486100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21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21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59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 vienna first p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40416" cy="6858000"/>
          </a:xfrm>
          <a:prstGeom prst="rect">
            <a:avLst/>
          </a:prstGeom>
        </p:spPr>
      </p:pic>
      <p:pic>
        <p:nvPicPr>
          <p:cNvPr id="3" name="Picture 2" descr="powerpoint vienna first page.jpg"/>
          <p:cNvPicPr>
            <a:picLocks noChangeAspect="1"/>
          </p:cNvPicPr>
          <p:nvPr userDrawn="1"/>
        </p:nvPicPr>
        <p:blipFill rotWithShape="1">
          <a:blip r:embed="rId2" cstate="print"/>
          <a:srcRect l="45721"/>
          <a:stretch/>
        </p:blipFill>
        <p:spPr>
          <a:xfrm>
            <a:off x="6850855" y="0"/>
            <a:ext cx="534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447800"/>
            <a:ext cx="10363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472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472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472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5BB86D6-2386-4A8B-9A6B-57E621A090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389533" y="4550627"/>
            <a:ext cx="2362200" cy="1669536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9389533" y="2890227"/>
            <a:ext cx="2362200" cy="1660400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9389533" y="1220689"/>
            <a:ext cx="2362200" cy="1669536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</a:lstStyle>
          <a:p>
            <a:endParaRPr lang="en-US" dirty="0"/>
          </a:p>
        </p:txBody>
      </p:sp>
      <p:sp>
        <p:nvSpPr>
          <p:cNvPr id="6" name="Content Placeholder 16"/>
          <p:cNvSpPr>
            <a:spLocks noGrp="1"/>
          </p:cNvSpPr>
          <p:nvPr>
            <p:ph sz="quarter" idx="13" hasCustomPrompt="1"/>
          </p:nvPr>
        </p:nvSpPr>
        <p:spPr>
          <a:xfrm>
            <a:off x="1211827" y="1558491"/>
            <a:ext cx="8023736" cy="55355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400" b="1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Insert heading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4" hasCustomPrompt="1"/>
          </p:nvPr>
        </p:nvSpPr>
        <p:spPr>
          <a:xfrm>
            <a:off x="1211871" y="2271233"/>
            <a:ext cx="8023737" cy="47781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None/>
              <a:defRPr sz="21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2400" b="1" dirty="0" smtClean="0">
                <a:solidFill>
                  <a:schemeClr val="tx1"/>
                </a:solidFill>
              </a:rPr>
              <a:t>Sub</a:t>
            </a:r>
            <a:r>
              <a:rPr lang="en-GB" sz="2400" b="1" baseline="0" dirty="0" smtClean="0">
                <a:solidFill>
                  <a:schemeClr val="tx1"/>
                </a:solidFill>
              </a:rPr>
              <a:t> header option type here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1212892" y="2732320"/>
            <a:ext cx="8022167" cy="3233751"/>
          </a:xfrm>
          <a:prstGeom prst="rect">
            <a:avLst/>
          </a:prstGeom>
        </p:spPr>
        <p:txBody>
          <a:bodyPr vert="horz"/>
          <a:lstStyle>
            <a:lvl1pPr marL="400867" indent="-400867">
              <a:lnSpc>
                <a:spcPct val="110000"/>
              </a:lnSpc>
              <a:buClr>
                <a:schemeClr val="bg1"/>
              </a:buClr>
              <a:buSzPct val="150000"/>
              <a:buFont typeface="Wingdings" charset="2"/>
              <a:buChar char="§"/>
              <a:tabLst>
                <a:tab pos="630804" algn="l"/>
              </a:tabLst>
              <a:defRPr sz="21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defRPr>
            </a:lvl1pPr>
            <a:lvl2pPr marL="873441" indent="-400867">
              <a:lnSpc>
                <a:spcPct val="110000"/>
              </a:lnSpc>
              <a:buClr>
                <a:schemeClr val="bg1"/>
              </a:buClr>
              <a:tabLst/>
              <a:defRPr sz="210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defRPr>
            </a:lvl2pPr>
            <a:lvl4pPr marL="1822906" indent="0">
              <a:buNone/>
              <a:defRPr/>
            </a:lvl4pPr>
            <a:lvl5pPr marL="2430598" indent="0">
              <a:buNone/>
              <a:defRPr/>
            </a:lvl5pPr>
          </a:lstStyle>
          <a:p>
            <a:pPr lvl="0"/>
            <a:r>
              <a:rPr lang="en-GB" dirty="0" smtClean="0"/>
              <a:t>Bulleted list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936324" y="777298"/>
            <a:ext cx="6947349" cy="21561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title, date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64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89000" y="1149351"/>
            <a:ext cx="10414000" cy="2324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300"/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89000" y="3536960"/>
            <a:ext cx="10414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591" algn="ctr">
              <a:spcBef>
                <a:spcPts val="0"/>
              </a:spcBef>
              <a:buSzTx/>
              <a:buNone/>
              <a:defRPr sz="1700"/>
            </a:lvl2pPr>
            <a:lvl3pPr marL="0" indent="171182" algn="ctr">
              <a:spcBef>
                <a:spcPts val="0"/>
              </a:spcBef>
              <a:buSzTx/>
              <a:buNone/>
              <a:defRPr sz="1700"/>
            </a:lvl3pPr>
            <a:lvl4pPr marL="0" indent="256772" algn="ctr">
              <a:spcBef>
                <a:spcPts val="0"/>
              </a:spcBef>
              <a:buSzTx/>
              <a:buNone/>
              <a:defRPr sz="1700"/>
            </a:lvl4pPr>
            <a:lvl5pPr marL="0" indent="342362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>
              <a:defRPr sz="1800"/>
            </a:pPr>
            <a:r>
              <a:rPr sz="1700"/>
              <a:t>Textebene 1</a:t>
            </a:r>
          </a:p>
          <a:p>
            <a:pPr lvl="1">
              <a:defRPr sz="1800"/>
            </a:pPr>
            <a:r>
              <a:rPr sz="1700"/>
              <a:t>Textebene 2</a:t>
            </a:r>
          </a:p>
          <a:p>
            <a:pPr lvl="2">
              <a:defRPr sz="1800"/>
            </a:pPr>
            <a:r>
              <a:rPr sz="1700"/>
              <a:t>Textebene 3</a:t>
            </a:r>
          </a:p>
          <a:p>
            <a:pPr lvl="3">
              <a:defRPr sz="1800"/>
            </a:pPr>
            <a:r>
              <a:rPr sz="1700"/>
              <a:t>Textebene 4</a:t>
            </a:r>
          </a:p>
          <a:p>
            <a:pPr lvl="4">
              <a:defRPr sz="1800"/>
            </a:pPr>
            <a:r>
              <a:rPr sz="1700"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73591004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59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314" tIns="45718" rIns="91314" bIns="45718" anchor="ctr"/>
          <a:lstStyle/>
          <a:p>
            <a:pPr algn="ctr" defTabSz="456447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27" y="6004021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5533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67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14" tIns="45718" rIns="91314" bIns="45718" numCol="1" rtlCol="0" anchor="t" anchorCtr="0" compatLnSpc="1">
            <a:prstTxWarp prst="textNoShape">
              <a:avLst/>
            </a:prstTxWarp>
          </a:bodyPr>
          <a:lstStyle/>
          <a:p>
            <a:pPr defTabSz="912972" fontAlgn="base">
              <a:spcBef>
                <a:spcPct val="0"/>
              </a:spcBef>
              <a:spcAft>
                <a:spcPct val="0"/>
              </a:spcAft>
            </a:pPr>
            <a:endParaRPr lang="en-GB" sz="1900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66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47" indent="0">
              <a:buNone/>
              <a:defRPr sz="1900"/>
            </a:lvl2pPr>
            <a:lvl3pPr marL="912972" indent="0">
              <a:buNone/>
              <a:defRPr sz="1600"/>
            </a:lvl3pPr>
            <a:lvl4pPr marL="1369458" indent="0">
              <a:buNone/>
              <a:defRPr sz="1500"/>
            </a:lvl4pPr>
            <a:lvl5pPr marL="1825944" indent="0">
              <a:buNone/>
              <a:defRPr sz="1500"/>
            </a:lvl5pPr>
            <a:lvl6pPr marL="2282470" indent="0">
              <a:buNone/>
              <a:defRPr sz="1500"/>
            </a:lvl6pPr>
            <a:lvl7pPr marL="2738914" indent="0">
              <a:buNone/>
              <a:defRPr sz="1500"/>
            </a:lvl7pPr>
            <a:lvl8pPr marL="3195360" indent="0">
              <a:buNone/>
              <a:defRPr sz="1500"/>
            </a:lvl8pPr>
            <a:lvl9pPr marL="365180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59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4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79" indent="0">
              <a:buNone/>
              <a:defRPr sz="2000" b="1"/>
            </a:lvl2pPr>
            <a:lvl3pPr marL="912655" indent="0">
              <a:buNone/>
              <a:defRPr sz="1900" b="1"/>
            </a:lvl3pPr>
            <a:lvl4pPr marL="1368982" indent="0">
              <a:buNone/>
              <a:defRPr sz="1600" b="1"/>
            </a:lvl4pPr>
            <a:lvl5pPr marL="1825309" indent="0">
              <a:buNone/>
              <a:defRPr sz="1600" b="1"/>
            </a:lvl5pPr>
            <a:lvl6pPr marL="2281686" indent="0">
              <a:buNone/>
              <a:defRPr sz="1600" b="1"/>
            </a:lvl6pPr>
            <a:lvl7pPr marL="2737962" indent="0">
              <a:buNone/>
              <a:defRPr sz="1600" b="1"/>
            </a:lvl7pPr>
            <a:lvl8pPr marL="3194240" indent="0">
              <a:buNone/>
              <a:defRPr sz="1600" b="1"/>
            </a:lvl8pPr>
            <a:lvl9pPr marL="36505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79" indent="0">
              <a:buNone/>
              <a:defRPr sz="2000" b="1"/>
            </a:lvl2pPr>
            <a:lvl3pPr marL="912655" indent="0">
              <a:buNone/>
              <a:defRPr sz="1900" b="1"/>
            </a:lvl3pPr>
            <a:lvl4pPr marL="1368982" indent="0">
              <a:buNone/>
              <a:defRPr sz="1600" b="1"/>
            </a:lvl4pPr>
            <a:lvl5pPr marL="1825309" indent="0">
              <a:buNone/>
              <a:defRPr sz="1600" b="1"/>
            </a:lvl5pPr>
            <a:lvl6pPr marL="2281686" indent="0">
              <a:buNone/>
              <a:defRPr sz="1600" b="1"/>
            </a:lvl6pPr>
            <a:lvl7pPr marL="2737962" indent="0">
              <a:buNone/>
              <a:defRPr sz="1600" b="1"/>
            </a:lvl7pPr>
            <a:lvl8pPr marL="3194240" indent="0">
              <a:buNone/>
              <a:defRPr sz="1600" b="1"/>
            </a:lvl8pPr>
            <a:lvl9pPr marL="36505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97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7" indent="0">
              <a:buNone/>
              <a:defRPr sz="2000" b="1"/>
            </a:lvl2pPr>
            <a:lvl3pPr marL="912972" indent="0">
              <a:buNone/>
              <a:defRPr sz="1900" b="1"/>
            </a:lvl3pPr>
            <a:lvl4pPr marL="1369458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70" indent="0">
              <a:buNone/>
              <a:defRPr sz="1600" b="1"/>
            </a:lvl6pPr>
            <a:lvl7pPr marL="2738914" indent="0">
              <a:buNone/>
              <a:defRPr sz="1600" b="1"/>
            </a:lvl7pPr>
            <a:lvl8pPr marL="3195360" indent="0">
              <a:buNone/>
              <a:defRPr sz="1600" b="1"/>
            </a:lvl8pPr>
            <a:lvl9pPr marL="36518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7" indent="0">
              <a:buNone/>
              <a:defRPr sz="2000" b="1"/>
            </a:lvl2pPr>
            <a:lvl3pPr marL="912972" indent="0">
              <a:buNone/>
              <a:defRPr sz="1900" b="1"/>
            </a:lvl3pPr>
            <a:lvl4pPr marL="1369458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70" indent="0">
              <a:buNone/>
              <a:defRPr sz="1600" b="1"/>
            </a:lvl6pPr>
            <a:lvl7pPr marL="2738914" indent="0">
              <a:buNone/>
              <a:defRPr sz="1600" b="1"/>
            </a:lvl7pPr>
            <a:lvl8pPr marL="3195360" indent="0">
              <a:buNone/>
              <a:defRPr sz="1600" b="1"/>
            </a:lvl8pPr>
            <a:lvl9pPr marL="36518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8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917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50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447" indent="0">
              <a:buNone/>
              <a:defRPr sz="1200"/>
            </a:lvl2pPr>
            <a:lvl3pPr marL="912972" indent="0">
              <a:buNone/>
              <a:defRPr sz="1100"/>
            </a:lvl3pPr>
            <a:lvl4pPr marL="1369458" indent="0">
              <a:buNone/>
              <a:defRPr sz="900"/>
            </a:lvl4pPr>
            <a:lvl5pPr marL="1825944" indent="0">
              <a:buNone/>
              <a:defRPr sz="900"/>
            </a:lvl5pPr>
            <a:lvl6pPr marL="2282470" indent="0">
              <a:buNone/>
              <a:defRPr sz="900"/>
            </a:lvl6pPr>
            <a:lvl7pPr marL="2738914" indent="0">
              <a:buNone/>
              <a:defRPr sz="900"/>
            </a:lvl7pPr>
            <a:lvl8pPr marL="3195360" indent="0">
              <a:buNone/>
              <a:defRPr sz="900"/>
            </a:lvl8pPr>
            <a:lvl9pPr marL="36518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9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47" indent="0">
              <a:buNone/>
              <a:defRPr sz="2800"/>
            </a:lvl2pPr>
            <a:lvl3pPr marL="912972" indent="0">
              <a:buNone/>
              <a:defRPr sz="2400"/>
            </a:lvl3pPr>
            <a:lvl4pPr marL="1369458" indent="0">
              <a:buNone/>
              <a:defRPr sz="2000"/>
            </a:lvl4pPr>
            <a:lvl5pPr marL="1825944" indent="0">
              <a:buNone/>
              <a:defRPr sz="2000"/>
            </a:lvl5pPr>
            <a:lvl6pPr marL="2282470" indent="0">
              <a:buNone/>
              <a:defRPr sz="2000"/>
            </a:lvl6pPr>
            <a:lvl7pPr marL="2738914" indent="0">
              <a:buNone/>
              <a:defRPr sz="2000"/>
            </a:lvl7pPr>
            <a:lvl8pPr marL="3195360" indent="0">
              <a:buNone/>
              <a:defRPr sz="2000"/>
            </a:lvl8pPr>
            <a:lvl9pPr marL="365180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447" indent="0">
              <a:buNone/>
              <a:defRPr sz="1200"/>
            </a:lvl2pPr>
            <a:lvl3pPr marL="912972" indent="0">
              <a:buNone/>
              <a:defRPr sz="1100"/>
            </a:lvl3pPr>
            <a:lvl4pPr marL="1369458" indent="0">
              <a:buNone/>
              <a:defRPr sz="900"/>
            </a:lvl4pPr>
            <a:lvl5pPr marL="1825944" indent="0">
              <a:buNone/>
              <a:defRPr sz="900"/>
            </a:lvl5pPr>
            <a:lvl6pPr marL="2282470" indent="0">
              <a:buNone/>
              <a:defRPr sz="900"/>
            </a:lvl6pPr>
            <a:lvl7pPr marL="2738914" indent="0">
              <a:buNone/>
              <a:defRPr sz="900"/>
            </a:lvl7pPr>
            <a:lvl8pPr marL="3195360" indent="0">
              <a:buNone/>
              <a:defRPr sz="900"/>
            </a:lvl8pPr>
            <a:lvl9pPr marL="365180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993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061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7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7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80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59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24C4CEA-2253-427F-944D-ADEF84FB001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326" tIns="45718" rIns="91326" bIns="45718" anchor="ctr"/>
          <a:lstStyle/>
          <a:p>
            <a:pPr algn="ctr" defTabSz="456519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824" name="Billede 7" descr="WHO-EURO-EN-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27" y="6004013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5710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51234-732C-44FC-9CFB-691308A343F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42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26" tIns="45718" rIns="91326" bIns="45718" numCol="1" rtlCol="0" anchor="t" anchorCtr="0" compatLnSpc="1">
            <a:prstTxWarp prst="textNoShape">
              <a:avLst/>
            </a:prstTxWarp>
          </a:bodyPr>
          <a:lstStyle/>
          <a:p>
            <a:pPr defTabSz="913108" fontAlgn="base">
              <a:spcBef>
                <a:spcPct val="0"/>
              </a:spcBef>
              <a:spcAft>
                <a:spcPct val="0"/>
              </a:spcAf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69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609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19" indent="0">
              <a:buNone/>
              <a:defRPr sz="1900"/>
            </a:lvl2pPr>
            <a:lvl3pPr marL="913108" indent="0">
              <a:buNone/>
              <a:defRPr sz="1600"/>
            </a:lvl3pPr>
            <a:lvl4pPr marL="1369662" indent="0">
              <a:buNone/>
              <a:defRPr sz="1500"/>
            </a:lvl4pPr>
            <a:lvl5pPr marL="1826216" indent="0">
              <a:buNone/>
              <a:defRPr sz="1500"/>
            </a:lvl5pPr>
            <a:lvl6pPr marL="2282806" indent="0">
              <a:buNone/>
              <a:defRPr sz="1500"/>
            </a:lvl6pPr>
            <a:lvl7pPr marL="2739322" indent="0">
              <a:buNone/>
              <a:defRPr sz="1500"/>
            </a:lvl7pPr>
            <a:lvl8pPr marL="3195840" indent="0">
              <a:buNone/>
              <a:defRPr sz="1500"/>
            </a:lvl8pPr>
            <a:lvl9pPr marL="365235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385E9-A12F-4EFC-B46D-8BA154F8D8D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14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E5356-CC17-4513-9AD5-9761569ED71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39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9" indent="0">
              <a:buNone/>
              <a:defRPr sz="2000" b="1"/>
            </a:lvl2pPr>
            <a:lvl3pPr marL="913108" indent="0">
              <a:buNone/>
              <a:defRPr sz="1900" b="1"/>
            </a:lvl3pPr>
            <a:lvl4pPr marL="1369662" indent="0">
              <a:buNone/>
              <a:defRPr sz="1600" b="1"/>
            </a:lvl4pPr>
            <a:lvl5pPr marL="1826216" indent="0">
              <a:buNone/>
              <a:defRPr sz="1600" b="1"/>
            </a:lvl5pPr>
            <a:lvl6pPr marL="2282806" indent="0">
              <a:buNone/>
              <a:defRPr sz="1600" b="1"/>
            </a:lvl6pPr>
            <a:lvl7pPr marL="2739322" indent="0">
              <a:buNone/>
              <a:defRPr sz="1600" b="1"/>
            </a:lvl7pPr>
            <a:lvl8pPr marL="3195840" indent="0">
              <a:buNone/>
              <a:defRPr sz="1600" b="1"/>
            </a:lvl8pPr>
            <a:lvl9pPr marL="36523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9" indent="0">
              <a:buNone/>
              <a:defRPr sz="2000" b="1"/>
            </a:lvl2pPr>
            <a:lvl3pPr marL="913108" indent="0">
              <a:buNone/>
              <a:defRPr sz="1900" b="1"/>
            </a:lvl3pPr>
            <a:lvl4pPr marL="1369662" indent="0">
              <a:buNone/>
              <a:defRPr sz="1600" b="1"/>
            </a:lvl4pPr>
            <a:lvl5pPr marL="1826216" indent="0">
              <a:buNone/>
              <a:defRPr sz="1600" b="1"/>
            </a:lvl5pPr>
            <a:lvl6pPr marL="2282806" indent="0">
              <a:buNone/>
              <a:defRPr sz="1600" b="1"/>
            </a:lvl6pPr>
            <a:lvl7pPr marL="2739322" indent="0">
              <a:buNone/>
              <a:defRPr sz="1600" b="1"/>
            </a:lvl7pPr>
            <a:lvl8pPr marL="3195840" indent="0">
              <a:buNone/>
              <a:defRPr sz="1600" b="1"/>
            </a:lvl8pPr>
            <a:lvl9pPr marL="365235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CECE9-C6C1-4B88-9253-21D0CD4E6A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09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EAE57-E1B4-4B6F-B60B-3E99135A4D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38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10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19" indent="0">
              <a:buNone/>
              <a:defRPr sz="1200"/>
            </a:lvl2pPr>
            <a:lvl3pPr marL="913108" indent="0">
              <a:buNone/>
              <a:defRPr sz="1100"/>
            </a:lvl3pPr>
            <a:lvl4pPr marL="1369662" indent="0">
              <a:buNone/>
              <a:defRPr sz="900"/>
            </a:lvl4pPr>
            <a:lvl5pPr marL="1826216" indent="0">
              <a:buNone/>
              <a:defRPr sz="900"/>
            </a:lvl5pPr>
            <a:lvl6pPr marL="2282806" indent="0">
              <a:buNone/>
              <a:defRPr sz="900"/>
            </a:lvl6pPr>
            <a:lvl7pPr marL="2739322" indent="0">
              <a:buNone/>
              <a:defRPr sz="900"/>
            </a:lvl7pPr>
            <a:lvl8pPr marL="3195840" indent="0">
              <a:buNone/>
              <a:defRPr sz="900"/>
            </a:lvl8pPr>
            <a:lvl9pPr marL="36523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35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19" indent="0">
              <a:buNone/>
              <a:defRPr sz="2800"/>
            </a:lvl2pPr>
            <a:lvl3pPr marL="913108" indent="0">
              <a:buNone/>
              <a:defRPr sz="2400"/>
            </a:lvl3pPr>
            <a:lvl4pPr marL="1369662" indent="0">
              <a:buNone/>
              <a:defRPr sz="2000"/>
            </a:lvl4pPr>
            <a:lvl5pPr marL="1826216" indent="0">
              <a:buNone/>
              <a:defRPr sz="2000"/>
            </a:lvl5pPr>
            <a:lvl6pPr marL="2282806" indent="0">
              <a:buNone/>
              <a:defRPr sz="2000"/>
            </a:lvl6pPr>
            <a:lvl7pPr marL="2739322" indent="0">
              <a:buNone/>
              <a:defRPr sz="2000"/>
            </a:lvl7pPr>
            <a:lvl8pPr marL="3195840" indent="0">
              <a:buNone/>
              <a:defRPr sz="2000"/>
            </a:lvl8pPr>
            <a:lvl9pPr marL="365235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19" indent="0">
              <a:buNone/>
              <a:defRPr sz="1200"/>
            </a:lvl2pPr>
            <a:lvl3pPr marL="913108" indent="0">
              <a:buNone/>
              <a:defRPr sz="1100"/>
            </a:lvl3pPr>
            <a:lvl4pPr marL="1369662" indent="0">
              <a:buNone/>
              <a:defRPr sz="900"/>
            </a:lvl4pPr>
            <a:lvl5pPr marL="1826216" indent="0">
              <a:buNone/>
              <a:defRPr sz="900"/>
            </a:lvl5pPr>
            <a:lvl6pPr marL="2282806" indent="0">
              <a:buNone/>
              <a:defRPr sz="900"/>
            </a:lvl6pPr>
            <a:lvl7pPr marL="2739322" indent="0">
              <a:buNone/>
              <a:defRPr sz="900"/>
            </a:lvl7pPr>
            <a:lvl8pPr marL="3195840" indent="0">
              <a:buNone/>
              <a:defRPr sz="900"/>
            </a:lvl8pPr>
            <a:lvl9pPr marL="36523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9F365-8A01-4BC6-84A2-0BBD09E19F4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59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E34A-4E9E-4C5C-BF5E-31787C1C240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29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7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7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6DB6-CE6B-4316-9242-0B6CDA31268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34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6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718" rIns="91344" bIns="45718" anchor="ctr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en-US" sz="1900" b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Billede 7" descr="WHO-EURO-EN-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7" y="6003990"/>
            <a:ext cx="234103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836627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2093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DFBC2-4EB9-4C43-A3F7-10F4769A5ED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2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F663E-B2B6-4250-95FE-4965419A29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2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2910C-4AFF-4B9F-A0B6-7B4FF69FA86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674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44" tIns="45718" rIns="91344" bIns="45718"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31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9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0583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27" indent="0">
              <a:buNone/>
              <a:defRPr sz="1900"/>
            </a:lvl2pPr>
            <a:lvl3pPr marL="913312" indent="0">
              <a:buNone/>
              <a:defRPr sz="1600"/>
            </a:lvl3pPr>
            <a:lvl4pPr marL="1369968" indent="0">
              <a:buNone/>
              <a:defRPr sz="1500"/>
            </a:lvl4pPr>
            <a:lvl5pPr marL="1826624" indent="0">
              <a:buNone/>
              <a:defRPr sz="1500"/>
            </a:lvl5pPr>
            <a:lvl6pPr marL="2283310" indent="0">
              <a:buNone/>
              <a:defRPr sz="1500"/>
            </a:lvl6pPr>
            <a:lvl7pPr marL="2739934" indent="0">
              <a:buNone/>
              <a:defRPr sz="1500"/>
            </a:lvl7pPr>
            <a:lvl8pPr marL="3196560" indent="0">
              <a:buNone/>
              <a:defRPr sz="1500"/>
            </a:lvl8pPr>
            <a:lvl9pPr marL="365318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87F37-FEA0-4106-B1CB-FFBFFAF010A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868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784" y="1412875"/>
            <a:ext cx="5137149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3133" y="1412875"/>
            <a:ext cx="5139267" cy="4713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02FBF-C862-48DF-8368-DB0BEC57CC1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66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7" indent="0">
              <a:buNone/>
              <a:defRPr sz="2000" b="1"/>
            </a:lvl2pPr>
            <a:lvl3pPr marL="913312" indent="0">
              <a:buNone/>
              <a:defRPr sz="1900" b="1"/>
            </a:lvl3pPr>
            <a:lvl4pPr marL="1369968" indent="0">
              <a:buNone/>
              <a:defRPr sz="1600" b="1"/>
            </a:lvl4pPr>
            <a:lvl5pPr marL="1826624" indent="0">
              <a:buNone/>
              <a:defRPr sz="1600" b="1"/>
            </a:lvl5pPr>
            <a:lvl6pPr marL="2283310" indent="0">
              <a:buNone/>
              <a:defRPr sz="1600" b="1"/>
            </a:lvl6pPr>
            <a:lvl7pPr marL="2739934" indent="0">
              <a:buNone/>
              <a:defRPr sz="1600" b="1"/>
            </a:lvl7pPr>
            <a:lvl8pPr marL="3196560" indent="0">
              <a:buNone/>
              <a:defRPr sz="1600" b="1"/>
            </a:lvl8pPr>
            <a:lvl9pPr marL="36531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AB223-DA93-4425-B088-4A40DB2392A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17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0BAEB-8605-4FBD-B276-252742F9621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382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F41D3-41A1-4627-901D-6E35A9A7FB0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27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B9FF-30B3-44BB-8564-22D3CE66BCF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904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27" indent="0">
              <a:buNone/>
              <a:defRPr sz="2800"/>
            </a:lvl2pPr>
            <a:lvl3pPr marL="913312" indent="0">
              <a:buNone/>
              <a:defRPr sz="2400"/>
            </a:lvl3pPr>
            <a:lvl4pPr marL="1369968" indent="0">
              <a:buNone/>
              <a:defRPr sz="2000"/>
            </a:lvl4pPr>
            <a:lvl5pPr marL="1826624" indent="0">
              <a:buNone/>
              <a:defRPr sz="2000"/>
            </a:lvl5pPr>
            <a:lvl6pPr marL="2283310" indent="0">
              <a:buNone/>
              <a:defRPr sz="2000"/>
            </a:lvl6pPr>
            <a:lvl7pPr marL="2739934" indent="0">
              <a:buNone/>
              <a:defRPr sz="2000"/>
            </a:lvl7pPr>
            <a:lvl8pPr marL="3196560" indent="0">
              <a:buNone/>
              <a:defRPr sz="2000"/>
            </a:lvl8pPr>
            <a:lvl9pPr marL="365318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27" indent="0">
              <a:buNone/>
              <a:defRPr sz="1200"/>
            </a:lvl2pPr>
            <a:lvl3pPr marL="913312" indent="0">
              <a:buNone/>
              <a:defRPr sz="1100"/>
            </a:lvl3pPr>
            <a:lvl4pPr marL="1369968" indent="0">
              <a:buNone/>
              <a:defRPr sz="900"/>
            </a:lvl4pPr>
            <a:lvl5pPr marL="1826624" indent="0">
              <a:buNone/>
              <a:defRPr sz="900"/>
            </a:lvl5pPr>
            <a:lvl6pPr marL="2283310" indent="0">
              <a:buNone/>
              <a:defRPr sz="900"/>
            </a:lvl6pPr>
            <a:lvl7pPr marL="2739934" indent="0">
              <a:buNone/>
              <a:defRPr sz="900"/>
            </a:lvl7pPr>
            <a:lvl8pPr marL="3196560" indent="0">
              <a:buNone/>
              <a:defRPr sz="900"/>
            </a:lvl8pPr>
            <a:lvl9pPr marL="36531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82765-4F1B-4CAE-A80A-4FA0C157B44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870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6DCA9-134F-4493-91C8-714FF7AC490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7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279" indent="0">
              <a:buNone/>
              <a:defRPr sz="1200"/>
            </a:lvl2pPr>
            <a:lvl3pPr marL="912655" indent="0">
              <a:buNone/>
              <a:defRPr sz="1100"/>
            </a:lvl3pPr>
            <a:lvl4pPr marL="1368982" indent="0">
              <a:buNone/>
              <a:defRPr sz="900"/>
            </a:lvl4pPr>
            <a:lvl5pPr marL="1825309" indent="0">
              <a:buNone/>
              <a:defRPr sz="900"/>
            </a:lvl5pPr>
            <a:lvl6pPr marL="2281686" indent="0">
              <a:buNone/>
              <a:defRPr sz="900"/>
            </a:lvl6pPr>
            <a:lvl7pPr marL="2737962" indent="0">
              <a:buNone/>
              <a:defRPr sz="900"/>
            </a:lvl7pPr>
            <a:lvl8pPr marL="3194240" indent="0">
              <a:buNone/>
              <a:defRPr sz="900"/>
            </a:lvl8pPr>
            <a:lvl9pPr marL="36505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8FD-3F13-49B8-AA63-1A52F2C9082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902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88913"/>
            <a:ext cx="2743200" cy="59372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8913"/>
            <a:ext cx="8026400" cy="59372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4EE3-2003-466C-829B-450E1D5026A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775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89000" y="1149351"/>
            <a:ext cx="10414000" cy="2324100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rPr/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89000" y="3536960"/>
            <a:ext cx="10414000" cy="79375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  <a:lvl2pPr marL="0" indent="85627" algn="ctr">
              <a:spcBef>
                <a:spcPts val="0"/>
              </a:spcBef>
              <a:buSzTx/>
              <a:buNone/>
              <a:defRPr sz="1700"/>
            </a:lvl2pPr>
            <a:lvl3pPr marL="0" indent="171254" algn="ctr">
              <a:spcBef>
                <a:spcPts val="0"/>
              </a:spcBef>
              <a:buSzTx/>
              <a:buNone/>
              <a:defRPr sz="1700"/>
            </a:lvl3pPr>
            <a:lvl4pPr marL="0" indent="256880" algn="ctr">
              <a:spcBef>
                <a:spcPts val="0"/>
              </a:spcBef>
              <a:buSzTx/>
              <a:buNone/>
              <a:defRPr sz="1700"/>
            </a:lvl4pPr>
            <a:lvl5pPr marL="0" indent="342506" algn="ctr">
              <a:spcBef>
                <a:spcPts val="0"/>
              </a:spcBef>
              <a:buSzTx/>
              <a:buNone/>
              <a:defRPr sz="1700"/>
            </a:lvl5pPr>
          </a:lstStyle>
          <a:p>
            <a:pPr lvl="0"/>
            <a:r>
              <a:rPr/>
              <a:t>Textebene 1</a:t>
            </a:r>
          </a:p>
          <a:p>
            <a:pPr lvl="1"/>
            <a:r>
              <a:rPr/>
              <a:t>Textebene 2</a:t>
            </a:r>
          </a:p>
          <a:p>
            <a:pPr lvl="2"/>
            <a:r>
              <a:rPr/>
              <a:t>Textebene 3</a:t>
            </a:r>
          </a:p>
          <a:p>
            <a:pPr lvl="3"/>
            <a:r>
              <a:rPr/>
              <a:t>Textebene 4</a:t>
            </a:r>
          </a:p>
          <a:p>
            <a:pPr lvl="4"/>
            <a:r>
              <a:rPr/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178741897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" y="0"/>
            <a:ext cx="1218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66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282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8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7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5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4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0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8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686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61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19" indent="0">
              <a:buNone/>
              <a:defRPr sz="2700" b="1"/>
            </a:lvl2pPr>
            <a:lvl3pPr marL="1217730" indent="0">
              <a:buNone/>
              <a:defRPr sz="2400" b="1"/>
            </a:lvl3pPr>
            <a:lvl4pPr marL="1826578" indent="0">
              <a:buNone/>
              <a:defRPr sz="2100" b="1"/>
            </a:lvl4pPr>
            <a:lvl5pPr marL="2435458" indent="0">
              <a:buNone/>
              <a:defRPr sz="2100" b="1"/>
            </a:lvl5pPr>
            <a:lvl6pPr marL="3044276" indent="0">
              <a:buNone/>
              <a:defRPr sz="2100" b="1"/>
            </a:lvl6pPr>
            <a:lvl7pPr marL="3653095" indent="0">
              <a:buNone/>
              <a:defRPr sz="2100" b="1"/>
            </a:lvl7pPr>
            <a:lvl8pPr marL="4261973" indent="0">
              <a:buNone/>
              <a:defRPr sz="2100" b="1"/>
            </a:lvl8pPr>
            <a:lvl9pPr marL="487083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19" indent="0">
              <a:buNone/>
              <a:defRPr sz="2700" b="1"/>
            </a:lvl2pPr>
            <a:lvl3pPr marL="1217730" indent="0">
              <a:buNone/>
              <a:defRPr sz="2400" b="1"/>
            </a:lvl3pPr>
            <a:lvl4pPr marL="1826578" indent="0">
              <a:buNone/>
              <a:defRPr sz="2100" b="1"/>
            </a:lvl4pPr>
            <a:lvl5pPr marL="2435458" indent="0">
              <a:buNone/>
              <a:defRPr sz="2100" b="1"/>
            </a:lvl5pPr>
            <a:lvl6pPr marL="3044276" indent="0">
              <a:buNone/>
              <a:defRPr sz="2100" b="1"/>
            </a:lvl6pPr>
            <a:lvl7pPr marL="3653095" indent="0">
              <a:buNone/>
              <a:defRPr sz="2100" b="1"/>
            </a:lvl7pPr>
            <a:lvl8pPr marL="4261973" indent="0">
              <a:buNone/>
              <a:defRPr sz="2100" b="1"/>
            </a:lvl8pPr>
            <a:lvl9pPr marL="487083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034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6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660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819" indent="0">
              <a:buNone/>
              <a:defRPr sz="1600"/>
            </a:lvl2pPr>
            <a:lvl3pPr marL="1217730" indent="0">
              <a:buNone/>
              <a:defRPr sz="1300"/>
            </a:lvl3pPr>
            <a:lvl4pPr marL="1826578" indent="0">
              <a:buNone/>
              <a:defRPr sz="1200"/>
            </a:lvl4pPr>
            <a:lvl5pPr marL="2435458" indent="0">
              <a:buNone/>
              <a:defRPr sz="1200"/>
            </a:lvl5pPr>
            <a:lvl6pPr marL="3044276" indent="0">
              <a:buNone/>
              <a:defRPr sz="1200"/>
            </a:lvl6pPr>
            <a:lvl7pPr marL="3653095" indent="0">
              <a:buNone/>
              <a:defRPr sz="1200"/>
            </a:lvl7pPr>
            <a:lvl8pPr marL="4261973" indent="0">
              <a:buNone/>
              <a:defRPr sz="1200"/>
            </a:lvl8pPr>
            <a:lvl9pPr marL="487083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7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37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5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3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718" rIns="9128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718" rIns="9128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6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718" rIns="91286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6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718" rIns="9128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6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6" tIns="45718" rIns="91286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286" tIns="45718" rIns="91286" bIns="45718" anchor="ctr"/>
          <a:lstStyle/>
          <a:p>
            <a:pPr algn="ctr" defTabSz="456279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201" y="6004159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99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6279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2655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6898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5309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282" indent="-342282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513" indent="-285237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0842" indent="-228189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597120" indent="-228189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3399" indent="-228189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09775" indent="-228189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66103" indent="-228189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2429" indent="-228189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78806" indent="-228189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79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55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82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09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86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62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240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519" algn="l" defTabSz="9126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266" tIns="60633" rIns="121266" bIns="6063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52"/>
            <a:ext cx="10972800" cy="3845023"/>
          </a:xfrm>
          <a:prstGeom prst="rect">
            <a:avLst/>
          </a:prstGeom>
        </p:spPr>
        <p:txBody>
          <a:bodyPr vert="horz" lIns="121266" tIns="60633" rIns="121266" bIns="6063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4"/>
            <a:ext cx="2844800" cy="365125"/>
          </a:xfrm>
          <a:prstGeom prst="rect">
            <a:avLst/>
          </a:prstGeom>
        </p:spPr>
        <p:txBody>
          <a:bodyPr vert="horz" lIns="121266" tIns="60633" rIns="121266" bIns="606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185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185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4"/>
            <a:ext cx="3860800" cy="365125"/>
          </a:xfrm>
          <a:prstGeom prst="rect">
            <a:avLst/>
          </a:prstGeom>
        </p:spPr>
        <p:txBody>
          <a:bodyPr vert="horz" lIns="121266" tIns="60633" rIns="121266" bIns="606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18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4"/>
            <a:ext cx="2844800" cy="365125"/>
          </a:xfrm>
          <a:prstGeom prst="rect">
            <a:avLst/>
          </a:prstGeom>
        </p:spPr>
        <p:txBody>
          <a:bodyPr vert="horz" lIns="121266" tIns="60633" rIns="121266" bIns="606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185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18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0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121185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4263" indent="-454263" algn="l" defTabSz="1211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4718" indent="-378713" algn="l" defTabSz="1211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14691" indent="-302840" algn="l" defTabSz="1211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0686" indent="-302840" algn="l" defTabSz="1211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26539" indent="-302840" algn="l" defTabSz="121185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32223" indent="-302840" algn="l" defTabSz="1211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8238" indent="-302840" algn="l" defTabSz="1211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4125" indent="-302840" algn="l" defTabSz="1211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0082" indent="-302840" algn="l" defTabSz="1211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764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850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693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698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380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230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1185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7055" algn="l" defTabSz="1211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344" tIns="45718" rIns="9134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2"/>
            <a:ext cx="10972800" cy="3845023"/>
          </a:xfrm>
          <a:prstGeom prst="rect">
            <a:avLst/>
          </a:prstGeom>
        </p:spPr>
        <p:txBody>
          <a:bodyPr vert="horz" lIns="91344" tIns="45718" rIns="9134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312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12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3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" y="6093361"/>
            <a:ext cx="12186459" cy="7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3312" rtl="0" eaLnBrk="1" latinLnBrk="0" hangingPunct="1">
        <a:spcBef>
          <a:spcPct val="0"/>
        </a:spcBef>
        <a:buNone/>
        <a:defRPr sz="40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342514" indent="-342514" algn="l" defTabSz="91331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742055" indent="-285430" algn="l" defTabSz="91331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1654" indent="-228344" algn="l" defTabSz="9133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598280" indent="-228344" algn="l" defTabSz="91331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4907" indent="-228344" algn="l" defTabSz="91331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1592" indent="-228344" algn="l" defTabSz="9133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48" indent="-228344" algn="l" defTabSz="9133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04" indent="-228344" algn="l" defTabSz="9133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90" indent="-228344" algn="l" defTabSz="9133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2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8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2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1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3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6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8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274637"/>
            <a:ext cx="100584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2"/>
            <a:ext cx="10972800" cy="384502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1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1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1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75298">
            <a:off x="2374465" y="-386402"/>
            <a:ext cx="9539403" cy="7185828"/>
          </a:xfrm>
          <a:prstGeom prst="rect">
            <a:avLst/>
          </a:prstGeom>
        </p:spPr>
      </p:pic>
      <p:pic>
        <p:nvPicPr>
          <p:cNvPr id="9" name="Picture 8" descr="Powerpoint-footer-2013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5797296"/>
            <a:ext cx="9753600" cy="1060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59" y="450939"/>
            <a:ext cx="796545" cy="790449"/>
          </a:xfrm>
          <a:prstGeom prst="rect">
            <a:avLst/>
          </a:prstGeom>
        </p:spPr>
      </p:pic>
      <p:pic>
        <p:nvPicPr>
          <p:cNvPr id="11" name="Picture 10" descr="Powerpoint-footer-2013.jpg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5797296"/>
            <a:ext cx="5486400" cy="10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2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2745" rtl="0" eaLnBrk="1" latinLnBrk="0" hangingPunct="1">
        <a:spcBef>
          <a:spcPct val="0"/>
        </a:spcBef>
        <a:buNone/>
        <a:defRPr sz="40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342314" indent="-342314" algn="l" defTabSz="9127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741588" indent="-285264" algn="l" defTabSz="9127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0954" indent="-228210" algn="l" defTabSz="9127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597280" indent="-228210" algn="l" defTabSz="9127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3607" indent="-228210" algn="l" defTabSz="91274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0025" indent="-228210" algn="l" defTabSz="9127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99" indent="-228210" algn="l" defTabSz="9127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70" indent="-228210" algn="l" defTabSz="9127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90" indent="-228210" algn="l" defTabSz="9127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7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45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18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9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1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34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60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87" algn="l" defTabSz="91274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642" tIns="60821" rIns="121642" bIns="6082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52"/>
            <a:ext cx="10972800" cy="3845023"/>
          </a:xfrm>
          <a:prstGeom prst="rect">
            <a:avLst/>
          </a:prstGeom>
        </p:spPr>
        <p:txBody>
          <a:bodyPr vert="horz" lIns="121642" tIns="60821" rIns="121642" bIns="6082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121642" tIns="60821" rIns="121642" bIns="6082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8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08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121642" tIns="60821" rIns="121642" bIns="6082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121642" tIns="60821" rIns="121642" bIns="6082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08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0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8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121608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5955" indent="-455955" algn="l" defTabSz="1216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8102" indent="-380029" algn="l" defTabSz="1216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0049" indent="-303968" algn="l" defTabSz="1216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8053" indent="-303968" algn="l" defTabSz="1216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6126" indent="-303968" algn="l" defTabSz="1216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4064" indent="-303968" algn="l" defTabSz="1216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2139" indent="-303968" algn="l" defTabSz="1216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0145" indent="-303968" algn="l" defTabSz="1216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149" indent="-303968" algn="l" defTabSz="1216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939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080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85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158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096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035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6130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4162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666" tIns="60833" rIns="121666" bIns="6083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52"/>
            <a:ext cx="10972800" cy="3845023"/>
          </a:xfrm>
          <a:prstGeom prst="rect">
            <a:avLst/>
          </a:prstGeom>
        </p:spPr>
        <p:txBody>
          <a:bodyPr vert="horz" lIns="121666" tIns="60833" rIns="121666" bIns="6083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121666" tIns="60833" rIns="121666" bIns="608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350"/>
            <a:fld id="{E62B3E33-8839-4BC9-A14F-086D518C83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6350"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121666" tIns="60833" rIns="121666" bIns="608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121666" tIns="60833" rIns="121666" bIns="608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35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9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defTabSz="121635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063" indent="-456063" algn="l" defTabSz="1216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8318" indent="-380113" algn="l" defTabSz="1216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0391" indent="-304040" algn="l" defTabSz="1216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8533" indent="-304040" algn="l" defTabSz="1216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6738" indent="-304040" algn="l" defTabSz="121635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4820" indent="-304040" algn="l" defTabSz="1216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027" indent="-304040" algn="l" defTabSz="1216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171" indent="-304040" algn="l" defTabSz="1216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313" indent="-304040" algn="l" defTabSz="1216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083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350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493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698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780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863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084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254" algn="l" defTabSz="12163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00" tIns="60900" rIns="121800" bIns="609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2"/>
            <a:ext cx="10972800" cy="3845023"/>
          </a:xfrm>
          <a:prstGeom prst="rect">
            <a:avLst/>
          </a:prstGeom>
        </p:spPr>
        <p:txBody>
          <a:bodyPr vert="horz" lIns="121800" tIns="60900" rIns="121800" bIns="609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00" tIns="60900" rIns="121800" bIns="6090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5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5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00" tIns="60900" rIns="121800" bIns="6090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00" tIns="60900" rIns="121800" bIns="6090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5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ctr" defTabSz="121785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663" indent="-456663" algn="l" defTabSz="1217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9518" indent="-380580" algn="l" defTabSz="1217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2291" indent="-304440" algn="l" defTabSz="1217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31200" indent="-304440" algn="l" defTabSz="1217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40138" indent="-304440" algn="l" defTabSz="121785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9020" indent="-304440" algn="l" defTabSz="1217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960" indent="-304440" algn="l" defTabSz="1217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870" indent="-304440" algn="l" defTabSz="1217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780" indent="-304440" algn="l" defTabSz="1217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83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50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760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698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580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463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400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321" algn="l" defTabSz="1217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718" rIns="9125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718" rIns="9125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6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718" rIns="91258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defTabSz="912337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6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718" rIns="91258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defTabSz="912337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6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58" tIns="45718" rIns="91258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defTabSz="912337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23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258" tIns="45718" rIns="91258" bIns="45718" anchor="ctr"/>
          <a:lstStyle/>
          <a:p>
            <a:pPr algn="ctr" defTabSz="456111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201" y="6004178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0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6111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2337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6850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467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170" indent="-342170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252" indent="-285144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0450" indent="-228114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596560" indent="-228114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2671" indent="-22811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08897" indent="-22811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65067" indent="-22811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1234" indent="-22811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77462" indent="-22811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11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37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06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74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02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010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20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31" algn="l" defTabSz="9123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642" tIns="60821" rIns="121642" bIns="608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642" tIns="60821" rIns="121642" bIns="608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4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642" tIns="60821" rIns="121642" bIns="60821" numCol="1" anchor="t" anchorCtr="0" compatLnSpc="1">
            <a:prstTxWarp prst="textNoShape">
              <a:avLst/>
            </a:prstTxWarp>
          </a:bodyPr>
          <a:lstStyle>
            <a:lvl1pPr>
              <a:defRPr sz="1900" b="0"/>
            </a:lvl1pPr>
          </a:lstStyle>
          <a:p>
            <a:pPr defTabSz="912065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4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642" tIns="60821" rIns="121642" bIns="60821" numCol="1" anchor="t" anchorCtr="0" compatLnSpc="1">
            <a:prstTxWarp prst="textNoShape">
              <a:avLst/>
            </a:prstTxWarp>
          </a:bodyPr>
          <a:lstStyle>
            <a:lvl1pPr algn="ctr">
              <a:defRPr sz="1900" b="0"/>
            </a:lvl1pPr>
          </a:lstStyle>
          <a:p>
            <a:pPr defTabSz="912065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4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642" tIns="60821" rIns="121642" bIns="60821" numCol="1" anchor="t" anchorCtr="0" compatLnSpc="1">
            <a:prstTxWarp prst="textNoShape">
              <a:avLst/>
            </a:prstTxWarp>
          </a:bodyPr>
          <a:lstStyle>
            <a:lvl1pPr algn="r">
              <a:defRPr sz="1900" b="0"/>
            </a:lvl1pPr>
          </a:lstStyle>
          <a:p>
            <a:pPr defTabSz="912065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206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642" tIns="60821" rIns="121642" bIns="60821" anchor="ctr"/>
          <a:lstStyle/>
          <a:p>
            <a:pPr algn="ctr" defTabSz="607939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201" y="6004146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981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5pPr>
      <a:lvl6pPr marL="60793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6pPr>
      <a:lvl7pPr marL="121608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7pPr>
      <a:lvl8pPr marL="1824085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8pPr>
      <a:lvl9pPr marL="243215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9pPr>
    </p:titleStyle>
    <p:bodyStyle>
      <a:lvl1pPr marL="455955" indent="-455955" algn="l" rtl="0" eaLnBrk="1" fontAlgn="base" hangingPunct="1">
        <a:spcBef>
          <a:spcPct val="20000"/>
        </a:spcBef>
        <a:spcAft>
          <a:spcPct val="1500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8102" indent="-380029" algn="l" rtl="0" eaLnBrk="1" fontAlgn="base" hangingPunct="1">
        <a:spcBef>
          <a:spcPct val="20000"/>
        </a:spcBef>
        <a:spcAft>
          <a:spcPct val="15000"/>
        </a:spcAft>
        <a:buChar char="–"/>
        <a:defRPr sz="3700">
          <a:solidFill>
            <a:schemeClr val="tx1"/>
          </a:solidFill>
          <a:latin typeface="+mn-lt"/>
        </a:defRPr>
      </a:lvl2pPr>
      <a:lvl3pPr marL="1520049" indent="-303968" algn="l" rtl="0" eaLnBrk="1" fontAlgn="base" hangingPunct="1">
        <a:spcBef>
          <a:spcPct val="20000"/>
        </a:spcBef>
        <a:spcAft>
          <a:spcPct val="15000"/>
        </a:spcAft>
        <a:buChar char="•"/>
        <a:defRPr sz="3200">
          <a:solidFill>
            <a:schemeClr val="tx1"/>
          </a:solidFill>
          <a:latin typeface="+mn-lt"/>
        </a:defRPr>
      </a:lvl3pPr>
      <a:lvl4pPr marL="2128053" indent="-303968" algn="l" rtl="0" eaLnBrk="1" fontAlgn="base" hangingPunct="1">
        <a:spcBef>
          <a:spcPct val="20000"/>
        </a:spcBef>
        <a:spcAft>
          <a:spcPct val="15000"/>
        </a:spcAft>
        <a:buChar char="–"/>
        <a:defRPr sz="2700">
          <a:solidFill>
            <a:schemeClr val="tx1"/>
          </a:solidFill>
          <a:latin typeface="+mn-lt"/>
        </a:defRPr>
      </a:lvl4pPr>
      <a:lvl5pPr marL="2736126" indent="-3039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5pPr>
      <a:lvl6pPr marL="3344064" indent="-3039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6pPr>
      <a:lvl7pPr marL="3952139" indent="-3039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7pPr>
      <a:lvl8pPr marL="4560145" indent="-3039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8pPr>
      <a:lvl9pPr marL="5168149" indent="-303968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939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080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85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158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096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035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6130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4162" algn="l" defTabSz="1216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22" tIns="60861" rIns="121722" bIns="6086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52"/>
            <a:ext cx="10972800" cy="3845023"/>
          </a:xfrm>
          <a:prstGeom prst="rect">
            <a:avLst/>
          </a:prstGeom>
        </p:spPr>
        <p:txBody>
          <a:bodyPr vert="horz" lIns="121722" tIns="60861" rIns="121722" bIns="6086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2" tIns="60861" rIns="121722" bIns="6086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980"/>
            <a:fld id="{E62B3E33-8839-4BC9-A14F-086D518C83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6980"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22" tIns="60861" rIns="121722" bIns="6086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9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2" tIns="60861" rIns="121722" bIns="6086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98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9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7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hdr="0" ftr="0" dt="0"/>
  <p:txStyles>
    <p:titleStyle>
      <a:lvl1pPr algn="ctr" defTabSz="121698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315" indent="-456315" algn="l" defTabSz="1216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8822" indent="-380309" algn="l" defTabSz="12169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1189" indent="-304208" algn="l" defTabSz="1216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9653" indent="-304208" algn="l" defTabSz="12169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8166" indent="-304208" algn="l" defTabSz="12169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6584" indent="-304208" algn="l" defTabSz="1216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098" indent="-304208" algn="l" defTabSz="1216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565" indent="-304208" algn="l" defTabSz="1216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029" indent="-304208" algn="l" defTabSz="12169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19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980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445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958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376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795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310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802" algn="l" defTabSz="12169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33" tIns="60866" rIns="121733" bIns="6086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52"/>
            <a:ext cx="10972800" cy="3845023"/>
          </a:xfrm>
          <a:prstGeom prst="rect">
            <a:avLst/>
          </a:prstGeom>
        </p:spPr>
        <p:txBody>
          <a:bodyPr vert="horz" lIns="121733" tIns="60866" rIns="121733" bIns="6086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33" tIns="60866" rIns="121733" bIns="6086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0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10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33" tIns="60866" rIns="121733" bIns="6086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33" tIns="60866" rIns="121733" bIns="6086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0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1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ctr" defTabSz="121710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363" indent="-456363" algn="l" defTabSz="12171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8918" indent="-380346" algn="l" defTabSz="12171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1341" indent="-304240" algn="l" defTabSz="12171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9867" indent="-304240" algn="l" defTabSz="12171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8438" indent="-304240" algn="l" defTabSz="12171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6920" indent="-304240" algn="l" defTabSz="12171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493" indent="-304240" algn="l" defTabSz="12171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021" indent="-304240" algn="l" defTabSz="12171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547" indent="-304240" algn="l" defTabSz="12171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83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100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6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98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80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163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34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288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14" tIns="60857" rIns="121714" bIns="608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14" tIns="60857" rIns="121714" bIns="60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4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14" tIns="60857" rIns="121714" bIns="60857" numCol="1" anchor="t" anchorCtr="0" compatLnSpc="1">
            <a:prstTxWarp prst="textNoShape">
              <a:avLst/>
            </a:prstTxWarp>
          </a:bodyPr>
          <a:lstStyle>
            <a:lvl1pPr>
              <a:defRPr sz="1900" b="0"/>
            </a:lvl1pPr>
          </a:lstStyle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4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14" tIns="60857" rIns="121714" bIns="60857" numCol="1" anchor="t" anchorCtr="0" compatLnSpc="1">
            <a:prstTxWarp prst="textNoShape">
              <a:avLst/>
            </a:prstTxWarp>
          </a:bodyPr>
          <a:lstStyle>
            <a:lvl1pPr algn="ctr">
              <a:defRPr sz="1900" b="0"/>
            </a:lvl1pPr>
          </a:lstStyle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4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714" tIns="60857" rIns="121714" bIns="60857" numCol="1" anchor="t" anchorCtr="0" compatLnSpc="1">
            <a:prstTxWarp prst="textNoShape">
              <a:avLst/>
            </a:prstTxWarp>
          </a:bodyPr>
          <a:lstStyle>
            <a:lvl1pPr algn="r">
              <a:defRPr sz="1900" b="0"/>
            </a:lvl1pPr>
          </a:lstStyle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26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714" tIns="60857" rIns="121714" bIns="60857" anchor="ctr"/>
          <a:lstStyle/>
          <a:p>
            <a:pPr algn="ctr" defTabSz="608371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3201" y="6004103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82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5pPr>
      <a:lvl6pPr marL="608371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6pPr>
      <a:lvl7pPr marL="121689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7pPr>
      <a:lvl8pPr marL="1825309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8pPr>
      <a:lvl9pPr marL="243377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9pPr>
    </p:titleStyle>
    <p:bodyStyle>
      <a:lvl1pPr marL="456279" indent="-456279" algn="l" rtl="0" eaLnBrk="1" fontAlgn="base" hangingPunct="1">
        <a:spcBef>
          <a:spcPct val="20000"/>
        </a:spcBef>
        <a:spcAft>
          <a:spcPct val="1500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8750" indent="-380281" algn="l" rtl="0" eaLnBrk="1" fontAlgn="base" hangingPunct="1">
        <a:spcBef>
          <a:spcPct val="20000"/>
        </a:spcBef>
        <a:spcAft>
          <a:spcPct val="15000"/>
        </a:spcAft>
        <a:buChar char="–"/>
        <a:defRPr sz="3700">
          <a:solidFill>
            <a:schemeClr val="tx1"/>
          </a:solidFill>
          <a:latin typeface="+mn-lt"/>
        </a:defRPr>
      </a:lvl2pPr>
      <a:lvl3pPr marL="1521075" indent="-304184" algn="l" rtl="0" eaLnBrk="1" fontAlgn="base" hangingPunct="1">
        <a:spcBef>
          <a:spcPct val="20000"/>
        </a:spcBef>
        <a:spcAft>
          <a:spcPct val="15000"/>
        </a:spcAft>
        <a:buChar char="•"/>
        <a:defRPr sz="3200">
          <a:solidFill>
            <a:schemeClr val="tx1"/>
          </a:solidFill>
          <a:latin typeface="+mn-lt"/>
        </a:defRPr>
      </a:lvl3pPr>
      <a:lvl4pPr marL="2129493" indent="-304184" algn="l" rtl="0" eaLnBrk="1" fontAlgn="base" hangingPunct="1">
        <a:spcBef>
          <a:spcPct val="20000"/>
        </a:spcBef>
        <a:spcAft>
          <a:spcPct val="15000"/>
        </a:spcAft>
        <a:buChar char="–"/>
        <a:defRPr sz="2700">
          <a:solidFill>
            <a:schemeClr val="tx1"/>
          </a:solidFill>
          <a:latin typeface="+mn-lt"/>
        </a:defRPr>
      </a:lvl4pPr>
      <a:lvl5pPr marL="2737962" indent="-30418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5pPr>
      <a:lvl6pPr marL="3346332" indent="-30418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6pPr>
      <a:lvl7pPr marL="3954802" indent="-30418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7pPr>
      <a:lvl8pPr marL="4563223" indent="-30418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8pPr>
      <a:lvl9pPr marL="5171641" indent="-304184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71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90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09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778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148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519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992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438" algn="l" defTabSz="12168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60" tIns="60880" rIns="121760" bIns="6088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52"/>
            <a:ext cx="10972800" cy="3845023"/>
          </a:xfrm>
          <a:prstGeom prst="rect">
            <a:avLst/>
          </a:prstGeom>
        </p:spPr>
        <p:txBody>
          <a:bodyPr vert="horz" lIns="121760" tIns="60880" rIns="121760" bIns="6088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60" tIns="60880" rIns="121760" bIns="6088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0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60" tIns="60880" rIns="121760" bIns="6088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60" tIns="60880" rIns="121760" bIns="6088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4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iming>
    <p:tnLst>
      <p:par>
        <p:cTn id="1" dur="indefinite" restart="never" nodeType="tmRoot"/>
      </p:par>
    </p:tnLst>
  </p:timing>
  <p:txStyles>
    <p:titleStyle>
      <a:lvl1pPr algn="ctr" defTabSz="121740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483" indent="-456483" algn="l" defTabSz="1217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9158" indent="-380440" algn="l" defTabSz="1217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1721" indent="-304320" algn="l" defTabSz="1217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30400" indent="-304320" algn="l" defTabSz="1217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9118" indent="-304320" algn="l" defTabSz="1217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7760" indent="-304320" algn="l" defTabSz="1217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480" indent="-304320" algn="l" defTabSz="1217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1" indent="-304320" algn="l" defTabSz="1217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840" indent="-304320" algn="l" defTabSz="1217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43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00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80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98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0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083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00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1" algn="l" defTabSz="12174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677" tIns="60838" rIns="121677" bIns="6083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2"/>
            <a:ext cx="10972800" cy="3845023"/>
          </a:xfrm>
          <a:prstGeom prst="rect">
            <a:avLst/>
          </a:prstGeom>
        </p:spPr>
        <p:txBody>
          <a:bodyPr vert="horz" lIns="121677" tIns="60838" rIns="121677" bIns="6083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677" tIns="60838" rIns="121677" bIns="6083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47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47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677" tIns="60838" rIns="121677" bIns="6083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677" tIns="60838" rIns="121677" bIns="6083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47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5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iming>
    <p:tnLst>
      <p:par>
        <p:cTn id="1" dur="indefinite" restart="never" nodeType="tmRoot"/>
      </p:par>
    </p:tnLst>
  </p:timing>
  <p:txStyles>
    <p:titleStyle>
      <a:lvl1pPr algn="ctr" defTabSz="121647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111" indent="-456111" algn="l" defTabSz="1216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8414" indent="-380150" algn="l" defTabSz="12164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0543" indent="-304072" algn="l" defTabSz="1216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8747" indent="-304072" algn="l" defTabSz="12164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7010" indent="-304072" algn="l" defTabSz="12164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5156" indent="-304072" algn="l" defTabSz="1216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3421" indent="-304072" algn="l" defTabSz="1216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1627" indent="-304072" algn="l" defTabSz="1216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831" indent="-304072" algn="l" defTabSz="12164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147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470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674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938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084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231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7508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5740" algn="l" defTabSz="12164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30" tIns="60865" rIns="121730" bIns="6086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2"/>
            <a:ext cx="10972800" cy="3845023"/>
          </a:xfrm>
          <a:prstGeom prst="rect">
            <a:avLst/>
          </a:prstGeom>
        </p:spPr>
        <p:txBody>
          <a:bodyPr vert="horz" lIns="121730" tIns="60865" rIns="121730" bIns="6086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121730" tIns="60865" rIns="121730" bIns="6086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70"/>
            <a:fld id="{E62B3E33-8839-4BC9-A14F-086D518C83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7070"/>
              <a:t>21/02/2019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121730" tIns="60865" rIns="121730" bIns="6086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121730" tIns="60865" rIns="121730" bIns="6086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7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0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ctr" defTabSz="121707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351" indent="-456351" algn="l" defTabSz="1217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8894" indent="-380337" algn="l" defTabSz="12170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1303" indent="-304232" algn="l" defTabSz="1217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29813" indent="-304232" algn="l" defTabSz="12170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8370" indent="-304232" algn="l" defTabSz="12170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6836" indent="-304232" algn="l" defTabSz="1217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394" indent="-304232" algn="l" defTabSz="1217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907" indent="-304232" algn="l" defTabSz="1217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417" indent="-304232" algn="l" defTabSz="12170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67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70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81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38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04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071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628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166" algn="l" defTabSz="12170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573" tIns="60786" rIns="121573" bIns="607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573" tIns="60786" rIns="121573" bIns="60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34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573" tIns="60786" rIns="121573" bIns="60786" numCol="1" anchor="t" anchorCtr="0" compatLnSpc="1">
            <a:prstTxWarp prst="textNoShape">
              <a:avLst/>
            </a:prstTxWarp>
          </a:bodyPr>
          <a:lstStyle>
            <a:lvl1pPr>
              <a:defRPr sz="1900" b="0"/>
            </a:lvl1pPr>
          </a:lstStyle>
          <a:p>
            <a:pPr defTabSz="911567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34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573" tIns="60786" rIns="121573" bIns="60786" numCol="1" anchor="t" anchorCtr="0" compatLnSpc="1">
            <a:prstTxWarp prst="textNoShape">
              <a:avLst/>
            </a:prstTxWarp>
          </a:bodyPr>
          <a:lstStyle>
            <a:lvl1pPr algn="ctr">
              <a:defRPr sz="1900" b="0"/>
            </a:lvl1pPr>
          </a:lstStyle>
          <a:p>
            <a:pPr defTabSz="911567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34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573" tIns="60786" rIns="121573" bIns="60786" numCol="1" anchor="t" anchorCtr="0" compatLnSpc="1">
            <a:prstTxWarp prst="textNoShape">
              <a:avLst/>
            </a:prstTxWarp>
          </a:bodyPr>
          <a:lstStyle>
            <a:lvl1pPr algn="r">
              <a:defRPr sz="1900" b="0"/>
            </a:lvl1pPr>
          </a:lstStyle>
          <a:p>
            <a:pPr defTabSz="911567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15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121573" tIns="60786" rIns="121573" bIns="60786" anchor="ctr"/>
          <a:lstStyle/>
          <a:p>
            <a:pPr algn="ctr" defTabSz="607523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3201" y="6004299"/>
            <a:ext cx="186035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69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5pPr>
      <a:lvl6pPr marL="607523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6pPr>
      <a:lvl7pPr marL="12153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7pPr>
      <a:lvl8pPr marL="1822906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8pPr>
      <a:lvl9pPr marL="2430598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993300"/>
          </a:solidFill>
          <a:latin typeface="Arial" charset="0"/>
        </a:defRPr>
      </a:lvl9pPr>
    </p:titleStyle>
    <p:bodyStyle>
      <a:lvl1pPr marL="455643" indent="-455643" algn="l" rtl="0" eaLnBrk="1" fontAlgn="base" hangingPunct="1">
        <a:spcBef>
          <a:spcPct val="20000"/>
        </a:spcBef>
        <a:spcAft>
          <a:spcPct val="1500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87478" indent="-379787" algn="l" rtl="0" eaLnBrk="1" fontAlgn="base" hangingPunct="1">
        <a:spcBef>
          <a:spcPct val="20000"/>
        </a:spcBef>
        <a:spcAft>
          <a:spcPct val="15000"/>
        </a:spcAft>
        <a:buChar char="–"/>
        <a:defRPr sz="3700">
          <a:solidFill>
            <a:schemeClr val="tx1"/>
          </a:solidFill>
          <a:latin typeface="+mn-lt"/>
        </a:defRPr>
      </a:lvl2pPr>
      <a:lvl3pPr marL="1519061" indent="-303760" algn="l" rtl="0" eaLnBrk="1" fontAlgn="base" hangingPunct="1">
        <a:spcBef>
          <a:spcPct val="20000"/>
        </a:spcBef>
        <a:spcAft>
          <a:spcPct val="15000"/>
        </a:spcAft>
        <a:buChar char="•"/>
        <a:defRPr sz="3200">
          <a:solidFill>
            <a:schemeClr val="tx1"/>
          </a:solidFill>
          <a:latin typeface="+mn-lt"/>
        </a:defRPr>
      </a:lvl3pPr>
      <a:lvl4pPr marL="2126667" indent="-303760" algn="l" rtl="0" eaLnBrk="1" fontAlgn="base" hangingPunct="1">
        <a:spcBef>
          <a:spcPct val="20000"/>
        </a:spcBef>
        <a:spcAft>
          <a:spcPct val="15000"/>
        </a:spcAft>
        <a:buChar char="–"/>
        <a:defRPr sz="2700">
          <a:solidFill>
            <a:schemeClr val="tx1"/>
          </a:solidFill>
          <a:latin typeface="+mn-lt"/>
        </a:defRPr>
      </a:lvl4pPr>
      <a:lvl5pPr marL="2734358" indent="-303760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5pPr>
      <a:lvl6pPr marL="3341880" indent="-303760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6pPr>
      <a:lvl7pPr marL="3949573" indent="-303760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7pPr>
      <a:lvl8pPr marL="4557181" indent="-303760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8pPr>
      <a:lvl9pPr marL="5164802" indent="-303760" algn="l" rtl="0" eaLnBrk="1" fontAlgn="base" hangingPunct="1">
        <a:spcBef>
          <a:spcPct val="20000"/>
        </a:spcBef>
        <a:spcAft>
          <a:spcPct val="1500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523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300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906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0598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8120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5657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3374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1008" algn="l" defTabSz="1215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4" tIns="45718" rIns="9131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4" tIns="45718" rIns="9131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37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4" tIns="45718" rIns="91314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defTabSz="912972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37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4" tIns="45718" rIns="9131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defTabSz="912972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37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4" tIns="45718" rIns="91314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defTabSz="912972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29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314" tIns="45718" rIns="91314" bIns="45718" anchor="ctr"/>
          <a:lstStyle/>
          <a:p>
            <a:pPr algn="ctr" defTabSz="456447">
              <a:defRPr/>
            </a:pPr>
            <a:r>
              <a:rPr lang="da-DK" sz="19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27" y="6004021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4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6447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297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69458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594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394" indent="-342394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775" indent="-28533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1234" indent="-228264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597680" indent="-228264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4127" indent="-22826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0652" indent="-22826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67138" indent="-22826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3624" indent="-22826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0150" indent="-22826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2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58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7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60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07" algn="l" defTabSz="912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6" tIns="45718" rIns="9132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6" tIns="45718" rIns="9132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37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6" tIns="45718" rIns="91326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defTabSz="913108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37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6" tIns="45718" rIns="9132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defTabSz="913108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37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6" tIns="45718" rIns="91326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defTabSz="913108" fontAlgn="base">
              <a:spcBef>
                <a:spcPct val="0"/>
              </a:spcBef>
              <a:spcAft>
                <a:spcPct val="0"/>
              </a:spcAft>
            </a:pPr>
            <a:fld id="{FC99B88D-B8AF-470B-9EC7-24123FF4259B}" type="slidenum">
              <a:rPr lang="en-GB" smtClean="0">
                <a:solidFill>
                  <a:srgbClr val="000000"/>
                </a:solidFill>
              </a:rPr>
              <a:pPr defTabSz="91310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 w="9525" algn="ctr">
            <a:noFill/>
            <a:miter lim="800000"/>
            <a:headEnd/>
            <a:tailEnd/>
          </a:ln>
        </p:spPr>
        <p:txBody>
          <a:bodyPr lIns="91326" tIns="45718" rIns="91326" bIns="45718" anchor="ctr"/>
          <a:lstStyle/>
          <a:p>
            <a:pPr algn="ctr" defTabSz="456519">
              <a:defRPr/>
            </a:pPr>
            <a:r>
              <a:rPr lang="da-DK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3227" y="6004013"/>
            <a:ext cx="23410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12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5pPr>
      <a:lvl6pPr marL="456519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3108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6966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621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442" indent="-342442" algn="l" rtl="0" eaLnBrk="1" fontAlgn="base" hangingPunct="1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887" indent="-285370" algn="l" rtl="0" eaLnBrk="1" fontAlgn="base" hangingPunct="1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</a:defRPr>
      </a:lvl2pPr>
      <a:lvl3pPr marL="1141402" indent="-228296" algn="l" rtl="0" eaLnBrk="1" fontAlgn="base" hangingPunct="1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</a:defRPr>
      </a:lvl3pPr>
      <a:lvl4pPr marL="1597920" indent="-228296" algn="l" rtl="0" eaLnBrk="1" fontAlgn="base" hangingPunct="1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</a:defRPr>
      </a:lvl4pPr>
      <a:lvl5pPr marL="2054439" indent="-228296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5pPr>
      <a:lvl6pPr marL="2511028" indent="-228296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67582" indent="-228296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4136" indent="-228296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0726" indent="-228296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19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62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22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4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59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89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718" rIns="9134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2784" y="1412875"/>
            <a:ext cx="10479616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718" rIns="9134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718" rIns="91344" bIns="45718" numCol="1" anchor="t" anchorCtr="0" compatLnSpc="1">
            <a:prstTxWarp prst="textNoShape">
              <a:avLst/>
            </a:prstTxWarp>
          </a:bodyPr>
          <a:lstStyle>
            <a:lvl1pPr>
              <a:defRPr sz="1500" b="0"/>
            </a:lvl1pPr>
          </a:lstStyle>
          <a:p>
            <a:pPr defTabSz="9133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718" rIns="9134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b="0"/>
            </a:lvl1pPr>
          </a:lstStyle>
          <a:p>
            <a:pPr defTabSz="9133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718" rIns="91344" bIns="45718" numCol="1" anchor="t" anchorCtr="0" compatLnSpc="1">
            <a:prstTxWarp prst="textNoShape">
              <a:avLst/>
            </a:prstTxWarp>
          </a:bodyPr>
          <a:lstStyle>
            <a:lvl1pPr algn="r">
              <a:defRPr sz="1500" b="0"/>
            </a:lvl1pPr>
          </a:lstStyle>
          <a:p>
            <a:pPr defTabSz="913312" fontAlgn="base">
              <a:spcBef>
                <a:spcPct val="0"/>
              </a:spcBef>
              <a:spcAft>
                <a:spcPct val="0"/>
              </a:spcAft>
              <a:defRPr/>
            </a:pPr>
            <a:fld id="{8928D125-EE3C-4B34-A873-73884BD4D3F3}" type="slidenum">
              <a:rPr lang="en-GB" altLang="en-US" smtClean="0">
                <a:solidFill>
                  <a:srgbClr val="000000"/>
                </a:solidFill>
                <a:ea typeface="ＭＳ Ｐゴシック" pitchFamily="34" charset="-128"/>
              </a:rPr>
              <a:pPr defTabSz="9133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1" name="Rektangel 6"/>
          <p:cNvSpPr>
            <a:spLocks noChangeArrowheads="1"/>
          </p:cNvSpPr>
          <p:nvPr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A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718" rIns="91344" bIns="45718" anchor="ctr"/>
          <a:lstStyle>
            <a:lvl1pPr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a-DK" altLang="en-US" sz="1900" b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32" name="Billede 7" descr="WHO-EURO-EN-W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7" y="6003990"/>
            <a:ext cx="234103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09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6627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6pPr>
      <a:lvl7pPr marL="91331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7pPr>
      <a:lvl8pPr marL="1369968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8pPr>
      <a:lvl9pPr marL="182662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993300"/>
          </a:solidFill>
          <a:latin typeface="Arial" charset="0"/>
        </a:defRPr>
      </a:lvl9pPr>
    </p:titleStyle>
    <p:bodyStyle>
      <a:lvl1pPr marL="342514" indent="-342514" algn="l" rtl="0" eaLnBrk="0" fontAlgn="base" hangingPunct="0">
        <a:spcBef>
          <a:spcPct val="20000"/>
        </a:spcBef>
        <a:spcAft>
          <a:spcPct val="15000"/>
        </a:spcAft>
        <a:buChar char="•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055" indent="-285430" algn="l" rtl="0" eaLnBrk="0" fontAlgn="base" hangingPunct="0">
        <a:spcBef>
          <a:spcPct val="20000"/>
        </a:spcBef>
        <a:spcAft>
          <a:spcPct val="1500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1654" indent="-228344" algn="l" rtl="0" eaLnBrk="0" fontAlgn="base" hangingPunct="0">
        <a:spcBef>
          <a:spcPct val="20000"/>
        </a:spcBef>
        <a:spcAft>
          <a:spcPct val="1500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598280" indent="-228344" algn="l" rtl="0" eaLnBrk="0" fontAlgn="base" hangingPunct="0">
        <a:spcBef>
          <a:spcPct val="20000"/>
        </a:spcBef>
        <a:spcAft>
          <a:spcPct val="1500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4907" indent="-228344" algn="l" rtl="0" eaLnBrk="0" fontAlgn="base" hangingPunct="0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1592" indent="-22834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6pPr>
      <a:lvl7pPr marL="2968248" indent="-22834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7pPr>
      <a:lvl8pPr marL="3424904" indent="-22834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8pPr>
      <a:lvl9pPr marL="3881590" indent="-228344" algn="l" rtl="0" eaLnBrk="1" fontAlgn="base" hangingPunct="1">
        <a:spcBef>
          <a:spcPct val="20000"/>
        </a:spcBef>
        <a:spcAft>
          <a:spcPct val="15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2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8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2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1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34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60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87" algn="l" defTabSz="913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89" tIns="60894" rIns="121789" bIns="6089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2"/>
            <a:ext cx="10972800" cy="3845023"/>
          </a:xfrm>
          <a:prstGeom prst="rect">
            <a:avLst/>
          </a:prstGeom>
        </p:spPr>
        <p:txBody>
          <a:bodyPr vert="horz" lIns="121789" tIns="60894" rIns="121789" bIns="6089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730"/>
            <a:fld id="{E3144278-093F-4178-ABD2-CBB9C117E4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730"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7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730"/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7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5842000"/>
            <a:ext cx="12187936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1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1217730" rtl="0" eaLnBrk="1" latinLnBrk="0" hangingPunct="1">
        <a:spcBef>
          <a:spcPct val="0"/>
        </a:spcBef>
        <a:buNone/>
        <a:defRPr sz="5300" kern="1200">
          <a:solidFill>
            <a:srgbClr val="00558E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56615" indent="-456615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989422" indent="-380542" algn="l" defTabSz="12177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522139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130987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739866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348684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565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415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263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19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30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578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458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276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095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973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836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226" tIns="45718" rIns="91226" bIns="45718" rtlCol="0" anchor="ctr">
            <a:normAutofit/>
          </a:bodyPr>
          <a:lstStyle/>
          <a:p>
            <a:r>
              <a:rPr lang="pt-PT" smtClean="0"/>
              <a:t>Clique para editar o estilo de título do Modelo Global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26" tIns="45718" rIns="91226" bIns="45718" rtlCol="0">
            <a:normAutofit/>
          </a:bodyPr>
          <a:lstStyle/>
          <a:p>
            <a:pPr lvl="0"/>
            <a:r>
              <a:rPr lang="pt-PT" smtClean="0"/>
              <a:t>Clique para editar os estilos do texto de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226" tIns="45718" rIns="912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75"/>
            <a:fld id="{78991E29-1FDA-7F47-8ED5-D4B4836669D3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 defTabSz="911975"/>
              <a:t>21-02-2019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226" tIns="45718" rIns="912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75"/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226" tIns="45718" rIns="912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975"/>
            <a:fld id="{CEF690CB-8D8B-DD4E-80FC-B1643671E2BC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 defTabSz="911975"/>
              <a:t>‹#›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9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1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197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02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20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839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895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883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869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926" indent="-228029" algn="l" defTabSz="91197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19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75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962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49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06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22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840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759" algn="l" defTabSz="9119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cid:image001.jpg@01D34C0D.A991B22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.who.int/en/health-topics/noncommunicable-diseases/pages/who-european-office-for-the-prevention-and-control-of-noncommunicable-diseases-ncd-office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66560" y="1685955"/>
            <a:ext cx="10783912" cy="1470025"/>
          </a:xfrm>
        </p:spPr>
        <p:txBody>
          <a:bodyPr>
            <a:noAutofit/>
          </a:bodyPr>
          <a:lstStyle/>
          <a:p>
            <a:r>
              <a:rPr lang="ru-RU" sz="4400" b="1" dirty="0"/>
              <a:t>Улучшение</a:t>
            </a:r>
            <a:r>
              <a:rPr lang="en-US" sz="4400" b="1" dirty="0"/>
              <a:t> </a:t>
            </a:r>
            <a:r>
              <a:rPr lang="ru-RU" sz="4400" b="1" dirty="0"/>
              <a:t>питания в</a:t>
            </a:r>
            <a:r>
              <a:rPr lang="en-US" sz="4400" b="1" dirty="0"/>
              <a:t> </a:t>
            </a:r>
            <a:r>
              <a:rPr lang="ru-RU" sz="4400" b="1" dirty="0"/>
              <a:t>Казахстане</a:t>
            </a:r>
            <a:r>
              <a:rPr lang="en-US" sz="4400" b="1" dirty="0"/>
              <a:t/>
            </a:r>
            <a:br>
              <a:rPr lang="en-US" sz="4400" b="1" dirty="0"/>
            </a:br>
            <a:r>
              <a:rPr lang="ru-RU" sz="4000" dirty="0"/>
              <a:t>ключ к достижению целей в</a:t>
            </a:r>
            <a:br>
              <a:rPr lang="ru-RU" sz="4000" dirty="0"/>
            </a:br>
            <a:r>
              <a:rPr lang="ru-RU" sz="4000" dirty="0"/>
              <a:t>области устойчивого развития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400" b="1" dirty="0"/>
              <a:t/>
            </a:r>
            <a:br>
              <a:rPr lang="en-US" sz="4400" b="1" dirty="0"/>
            </a:br>
            <a:endParaRPr lang="en-GB" sz="4000" b="1" dirty="0">
              <a:solidFill>
                <a:srgbClr val="0055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5791200" y="2420940"/>
            <a:ext cx="6400800" cy="2447925"/>
          </a:xfrm>
        </p:spPr>
        <p:txBody>
          <a:bodyPr>
            <a:normAutofit/>
          </a:bodyPr>
          <a:lstStyle/>
          <a:p>
            <a:endParaRPr lang="en-GB" sz="2100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100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955356" y="2915525"/>
            <a:ext cx="9886599" cy="3264363"/>
          </a:xfrm>
          <a:prstGeom prst="rect">
            <a:avLst/>
          </a:prstGeom>
        </p:spPr>
        <p:txBody>
          <a:bodyPr vert="horz" lIns="121781" tIns="60890" rIns="121781" bIns="608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100" dirty="0">
              <a:solidFill>
                <a:srgbClr val="3AA9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Д-р </a:t>
            </a:r>
            <a:r>
              <a:rPr lang="ru-RU" sz="19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Жоао</a:t>
            </a:r>
            <a:r>
              <a:rPr lang="ru-RU" sz="1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Бреда</a:t>
            </a:r>
          </a:p>
          <a:p>
            <a:r>
              <a:rPr lang="ru-RU" sz="1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Глава Европейского офиса ВОЗ по профилактике неинфекционных заболеваний и борьбе с ними, Москва, Российская Федерация </a:t>
            </a:r>
            <a:endParaRPr lang="en-US" sz="1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2000" dirty="0">
                <a:solidFill>
                  <a:srgbClr val="00558E"/>
                </a:solidFill>
              </a:rPr>
              <a:t>Астана</a:t>
            </a:r>
            <a:r>
              <a:rPr lang="en-GB" sz="2000" dirty="0">
                <a:solidFill>
                  <a:srgbClr val="00558E"/>
                </a:solidFill>
              </a:rPr>
              <a:t>, 2</a:t>
            </a:r>
            <a:r>
              <a:rPr lang="ru-RU" sz="2000" dirty="0">
                <a:solidFill>
                  <a:srgbClr val="00558E"/>
                </a:solidFill>
              </a:rPr>
              <a:t>2</a:t>
            </a:r>
            <a:r>
              <a:rPr lang="en-GB" sz="2000" dirty="0">
                <a:solidFill>
                  <a:srgbClr val="00558E"/>
                </a:solidFill>
              </a:rPr>
              <a:t> </a:t>
            </a:r>
            <a:r>
              <a:rPr lang="ru-RU" sz="2000" dirty="0">
                <a:solidFill>
                  <a:srgbClr val="00558E"/>
                </a:solidFill>
              </a:rPr>
              <a:t>фев.</a:t>
            </a:r>
            <a:r>
              <a:rPr lang="en-GB" sz="2000" dirty="0">
                <a:solidFill>
                  <a:srgbClr val="00558E"/>
                </a:solidFill>
              </a:rPr>
              <a:t> 2018</a:t>
            </a:r>
            <a:endParaRPr lang="ru-RU" sz="2000" dirty="0">
              <a:solidFill>
                <a:srgbClr val="00558E"/>
              </a:solidFill>
            </a:endParaRPr>
          </a:p>
          <a:p>
            <a:endParaRPr lang="en-GB" sz="2000" dirty="0">
              <a:solidFill>
                <a:srgbClr val="00558E"/>
              </a:solidFill>
            </a:endParaRPr>
          </a:p>
          <a:p>
            <a:r>
              <a:rPr lang="en-US" sz="2000" b="1" dirty="0">
                <a:solidFill>
                  <a:srgbClr val="1CA8E3"/>
                </a:solidFill>
              </a:rPr>
              <a:t>                   @ JoaoBreda2                </a:t>
            </a:r>
            <a:r>
              <a:rPr lang="en-US" sz="2000" b="1" dirty="0">
                <a:solidFill>
                  <a:srgbClr val="A5B87D"/>
                </a:solidFill>
              </a:rPr>
              <a:t>rodriguesdasilvabred@who.int</a:t>
            </a:r>
            <a:endParaRPr lang="en-US" sz="2000" b="1" dirty="0">
              <a:solidFill>
                <a:srgbClr val="A5B87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32" y="4971772"/>
            <a:ext cx="487417" cy="487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3065" y="5009373"/>
            <a:ext cx="412091" cy="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91" y="723351"/>
            <a:ext cx="3244836" cy="4551385"/>
          </a:xfrm>
          <a:prstGeom prst="rect">
            <a:avLst/>
          </a:prstGeom>
          <a:noFill/>
          <a:ln w="635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31" y="723351"/>
            <a:ext cx="3250988" cy="4551385"/>
          </a:xfrm>
          <a:prstGeom prst="rect">
            <a:avLst/>
          </a:prstGeom>
          <a:noFill/>
          <a:ln w="635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820" y="464023"/>
            <a:ext cx="3373331" cy="4774513"/>
          </a:xfrm>
          <a:prstGeom prst="rect">
            <a:avLst/>
          </a:prstGeom>
          <a:ln w="635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53" y="464023"/>
            <a:ext cx="3376417" cy="4774513"/>
          </a:xfrm>
          <a:prstGeom prst="rect">
            <a:avLst/>
          </a:prstGeom>
          <a:noFill/>
          <a:ln w="635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6" y="464023"/>
            <a:ext cx="3385286" cy="4826472"/>
          </a:xfrm>
          <a:prstGeom prst="rect">
            <a:avLst/>
          </a:prstGeom>
          <a:noFill/>
          <a:ln w="63500">
            <a:solidFill>
              <a:schemeClr val="accent1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33" y="1"/>
            <a:ext cx="9081595" cy="577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5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61435" y="476251"/>
            <a:ext cx="11250084" cy="1143000"/>
          </a:xfrm>
        </p:spPr>
        <p:txBody>
          <a:bodyPr>
            <a:normAutofit/>
          </a:bodyPr>
          <a:lstStyle/>
          <a:p>
            <a:r>
              <a:rPr lang="ru-RU" altLang="en-US" sz="4400" b="1" dirty="0">
                <a:solidFill>
                  <a:srgbClr val="066E9F"/>
                </a:solidFill>
              </a:rPr>
              <a:t>Ожирение </a:t>
            </a:r>
            <a:r>
              <a:rPr lang="en-US" altLang="en-US" sz="4400" b="1" dirty="0">
                <a:solidFill>
                  <a:srgbClr val="066E9F"/>
                </a:solidFill>
              </a:rPr>
              <a:t>2002-14</a:t>
            </a:r>
            <a:r>
              <a:rPr lang="ru-RU" altLang="en-US" sz="4400" b="1" dirty="0">
                <a:solidFill>
                  <a:srgbClr val="066E9F"/>
                </a:solidFill>
              </a:rPr>
              <a:t> гг.</a:t>
            </a:r>
            <a:r>
              <a:rPr lang="en-US" altLang="en-US" sz="4400" b="1" dirty="0">
                <a:solidFill>
                  <a:srgbClr val="066E9F"/>
                </a:solidFill>
              </a:rPr>
              <a:t>, </a:t>
            </a:r>
            <a:r>
              <a:rPr lang="ru-RU" altLang="en-US" sz="4400" b="1" dirty="0">
                <a:solidFill>
                  <a:srgbClr val="066E9F"/>
                </a:solidFill>
              </a:rPr>
              <a:t>мальчики</a:t>
            </a:r>
            <a:endParaRPr lang="en-US" altLang="en-US" sz="4400" b="1" dirty="0">
              <a:solidFill>
                <a:srgbClr val="066E9F"/>
              </a:solidFill>
            </a:endParaRPr>
          </a:p>
        </p:txBody>
      </p:sp>
      <p:pic>
        <p:nvPicPr>
          <p:cNvPr id="1026" name="Picture 2" descr="C:\Users\rodriguesdasilvabred\Desktop\Obesity_Fig 2.3 J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4943" y="1619311"/>
            <a:ext cx="7776633" cy="398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7" y="1619251"/>
            <a:ext cx="2704179" cy="3818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9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Детское </a:t>
            </a:r>
            <a:r>
              <a:rPr lang="ru-RU" sz="4400" dirty="0"/>
              <a:t>ожирение</a:t>
            </a:r>
            <a:r>
              <a:rPr lang="en-US" sz="4400" dirty="0"/>
              <a:t> - </a:t>
            </a:r>
            <a:r>
              <a:rPr lang="en-US" sz="4400" dirty="0" err="1"/>
              <a:t>KAZ</a:t>
            </a:r>
            <a:endParaRPr lang="en-US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6" y="1484115"/>
            <a:ext cx="6031716" cy="412167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91" y="1484115"/>
            <a:ext cx="5582000" cy="412167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3284264" y="4217160"/>
            <a:ext cx="2829933" cy="1388629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44" tIns="45718" rIns="91344" bIns="45718" numCol="1" rtlCol="0" anchor="t" anchorCtr="0" compatLnSpc="1">
            <a:prstTxWarp prst="textNoShape">
              <a:avLst/>
            </a:prstTxWarp>
          </a:bodyPr>
          <a:lstStyle/>
          <a:p>
            <a:pPr defTabSz="913312"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96" y="233695"/>
            <a:ext cx="5409063" cy="573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97" y="233712"/>
            <a:ext cx="5334495" cy="543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028736"/>
            <a:ext cx="8496267" cy="4709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56495" y="5533210"/>
            <a:ext cx="2064855" cy="415495"/>
          </a:xfrm>
          <a:prstGeom prst="rect">
            <a:avLst/>
          </a:prstGeom>
          <a:noFill/>
        </p:spPr>
        <p:txBody>
          <a:bodyPr wrap="none" lIns="121674" tIns="60837" rIns="121674" bIns="60837" rtlCol="0">
            <a:spAutoFit/>
          </a:bodyPr>
          <a:lstStyle/>
          <a:p>
            <a:pPr defTabSz="1216440"/>
            <a:r>
              <a:rPr lang="en-US" dirty="0">
                <a:solidFill>
                  <a:prstClr val="black"/>
                </a:solidFill>
              </a:rPr>
              <a:t>Source: WHO data</a:t>
            </a:r>
          </a:p>
        </p:txBody>
      </p:sp>
      <p:sp>
        <p:nvSpPr>
          <p:cNvPr id="5" name="Text Box 2"/>
          <p:cNvSpPr txBox="1">
            <a:spLocks/>
          </p:cNvSpPr>
          <p:nvPr/>
        </p:nvSpPr>
        <p:spPr>
          <a:xfrm>
            <a:off x="438309" y="27687"/>
            <a:ext cx="11715749" cy="1143000"/>
          </a:xfrm>
          <a:prstGeom prst="rect">
            <a:avLst/>
          </a:prstGeom>
        </p:spPr>
        <p:txBody>
          <a:bodyPr vert="horz" lIns="121674" tIns="60837" rIns="121674" bIns="60837" rtlCol="0" anchor="ctr">
            <a:normAutofit/>
          </a:bodyPr>
          <a:lstStyle>
            <a:lvl1pPr algn="ctr" defTabSz="912465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558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altLang="en-US" sz="3200" dirty="0">
                <a:solidFill>
                  <a:srgbClr val="002060"/>
                </a:solidFill>
              </a:rPr>
              <a:t>Содержание сахара в газированных напитках</a:t>
            </a:r>
            <a:r>
              <a:rPr lang="en-US" altLang="en-US" sz="3200" dirty="0">
                <a:solidFill>
                  <a:srgbClr val="00206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3531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1" y="1043249"/>
            <a:ext cx="4566209" cy="3833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40" y="1043249"/>
            <a:ext cx="6960096" cy="383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0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77" y="282519"/>
            <a:ext cx="6717615" cy="52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2" t="15612" r="37561" b="17593"/>
          <a:stretch/>
        </p:blipFill>
        <p:spPr>
          <a:xfrm>
            <a:off x="5155411" y="2531816"/>
            <a:ext cx="1498876" cy="2512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716" y="968291"/>
            <a:ext cx="10972800" cy="1563521"/>
          </a:xfrm>
          <a:prstGeom prst="rect">
            <a:avLst/>
          </a:prstGeom>
        </p:spPr>
        <p:txBody>
          <a:bodyPr vert="horz" lIns="121789" tIns="60894" rIns="121789" bIns="6089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558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ru-RU" b="1" dirty="0"/>
              <a:t>исследования потребления соли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153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TextBox 2"/>
          <p:cNvSpPr txBox="1"/>
          <p:nvPr/>
        </p:nvSpPr>
        <p:spPr>
          <a:xfrm>
            <a:off x="5834841" y="971092"/>
            <a:ext cx="4630055" cy="5400000"/>
          </a:xfrm>
          <a:prstGeom prst="rect">
            <a:avLst/>
          </a:prstGeom>
          <a:noFill/>
          <a:ln w="3810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722" tIns="60860" rIns="121722" bIns="60860" rtlCol="0">
            <a:noAutofit/>
          </a:bodyPr>
          <a:lstStyle/>
          <a:p>
            <a:pPr defTabSz="1217002">
              <a:spcBef>
                <a:spcPts val="800"/>
              </a:spcBef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745" y="181147"/>
            <a:ext cx="5606011" cy="5483025"/>
          </a:xfrm>
          <a:prstGeom prst="rect">
            <a:avLst/>
          </a:prstGeom>
          <a:effectLst/>
        </p:spPr>
      </p:pic>
      <p:sp>
        <p:nvSpPr>
          <p:cNvPr id="5" name="Прямоугольник 4"/>
          <p:cNvSpPr/>
          <p:nvPr/>
        </p:nvSpPr>
        <p:spPr>
          <a:xfrm>
            <a:off x="5333404" y="1915139"/>
            <a:ext cx="1527183" cy="432359"/>
          </a:xfrm>
          <a:prstGeom prst="rect">
            <a:avLst/>
          </a:prstGeom>
          <a:solidFill>
            <a:srgbClr val="489536"/>
          </a:solidFill>
          <a:effectLst/>
        </p:spPr>
        <p:txBody>
          <a:bodyPr lIns="0" tIns="0" rIns="0" bIns="0" anchor="ctr">
            <a:noAutofit/>
          </a:bodyPr>
          <a:lstStyle/>
          <a:p>
            <a:pPr marR="121137" defTabSz="1217002"/>
            <a:r>
              <a:rPr lang="ru-RU" sz="500" b="1" dirty="0" smtId="4294967295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КРЕПКОЕ ЗДОРОВЬЕ И ХОРОШЕЕ САМОЧУВСТВИЕ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27406" y="3374836"/>
            <a:ext cx="1673735" cy="592515"/>
          </a:xfrm>
          <a:prstGeom prst="rect">
            <a:avLst/>
          </a:prstGeom>
          <a:solidFill>
            <a:srgbClr val="489536"/>
          </a:solidFill>
          <a:effectLst/>
        </p:spPr>
        <p:txBody>
          <a:bodyPr lIns="0" tIns="0" rIns="0" bIns="0" anchor="ctr">
            <a:noAutofit/>
          </a:bodyPr>
          <a:lstStyle/>
          <a:p>
            <a:pPr algn="ctr" defTabSz="1217002"/>
            <a:r>
              <a:rPr lang="ru-RU" sz="500" b="1" dirty="0" smtId="4294967295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ОБЕСПЕЧЕНИЕ ЗДОРОВОЙ ЖИЗНИ И СОДЕЙСТВИЕ БЛАГОПОЛУЧИЮ ВСЕХ ЛЮДЕЙ ЛЮБЫХ ВОЗРАСТОВ</a:t>
            </a:r>
          </a:p>
        </p:txBody>
      </p:sp>
    </p:spTree>
    <p:extLst>
      <p:ext uri="{BB962C8B-B14F-4D97-AF65-F5344CB8AC3E}">
        <p14:creationId xmlns:p14="http://schemas.microsoft.com/office/powerpoint/2010/main" val="30206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81" y="1066547"/>
            <a:ext cx="8364515" cy="455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1807"/>
            <a:ext cx="10972800" cy="1143000"/>
          </a:xfrm>
        </p:spPr>
        <p:txBody>
          <a:bodyPr/>
          <a:lstStyle/>
          <a:p>
            <a:pPr algn="r"/>
            <a:r>
              <a:rPr lang="ru-RU" dirty="0"/>
              <a:t>потребление соли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3" y="274637"/>
            <a:ext cx="11474825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процент соблюдения рекомендаций по потреблению соли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3" y="1419057"/>
            <a:ext cx="5685203" cy="387627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09" y="1419084"/>
            <a:ext cx="5694088" cy="38776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FeedCities</a:t>
            </a:r>
            <a:r>
              <a:rPr lang="en-US" dirty="0" smtClean="0"/>
              <a:t> Kazakhstan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1" y="1724901"/>
            <a:ext cx="6603100" cy="34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248" y="1724901"/>
            <a:ext cx="4619625" cy="344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4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846137"/>
            <a:ext cx="10972800" cy="1143000"/>
          </a:xfrm>
        </p:spPr>
        <p:txBody>
          <a:bodyPr/>
          <a:lstStyle/>
          <a:p>
            <a:r>
              <a:rPr lang="ru-RU" dirty="0"/>
              <a:t>соль в домашней еде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99" y="2171703"/>
            <a:ext cx="5550180" cy="285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8" y="2360127"/>
            <a:ext cx="5545541" cy="26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Trans</a:t>
            </a:r>
            <a:r>
              <a:rPr lang="en-US" dirty="0" smtClean="0"/>
              <a:t> </a:t>
            </a:r>
            <a:r>
              <a:rPr lang="ru-RU" dirty="0" smtClean="0"/>
              <a:t>жиры</a:t>
            </a:r>
            <a:r>
              <a:rPr lang="en-US" dirty="0" smtClean="0"/>
              <a:t> - </a:t>
            </a:r>
            <a:r>
              <a:rPr lang="ru-RU" dirty="0"/>
              <a:t>промышленные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741" y="1966352"/>
            <a:ext cx="5721347" cy="290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3" y="1966351"/>
            <a:ext cx="5684747" cy="268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5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Trans</a:t>
            </a:r>
            <a:r>
              <a:rPr lang="en-US" dirty="0"/>
              <a:t> </a:t>
            </a:r>
            <a:r>
              <a:rPr lang="ru-RU" dirty="0" smtClean="0"/>
              <a:t>жиры</a:t>
            </a:r>
            <a:r>
              <a:rPr lang="en-US" dirty="0" smtClean="0"/>
              <a:t> - </a:t>
            </a:r>
            <a:r>
              <a:rPr lang="ru-RU" dirty="0" smtClean="0"/>
              <a:t>домашний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9" y="1900027"/>
            <a:ext cx="5604020" cy="286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72" y="1995621"/>
            <a:ext cx="5417328" cy="274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5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" y="0"/>
            <a:ext cx="4918841" cy="6858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8"/>
          <a:stretch/>
        </p:blipFill>
        <p:spPr>
          <a:xfrm>
            <a:off x="4918844" y="2171"/>
            <a:ext cx="7625341" cy="6855849"/>
          </a:xfrm>
          <a:prstGeom prst="rect">
            <a:avLst/>
          </a:prstGeom>
        </p:spPr>
      </p:pic>
      <p:sp>
        <p:nvSpPr>
          <p:cNvPr id="7" name="Marcador de Posição do Texto 2">
            <a:extLst>
              <a:ext uri="{FF2B5EF4-FFF2-40B4-BE49-F238E27FC236}">
                <a16:creationId xmlns:a16="http://schemas.microsoft.com/office/drawing/2014/main" xmlns="" id="{8F263496-E0F3-4294-ABFC-DCAA65D2AE55}"/>
              </a:ext>
            </a:extLst>
          </p:cNvPr>
          <p:cNvSpPr txBox="1">
            <a:spLocks/>
          </p:cNvSpPr>
          <p:nvPr/>
        </p:nvSpPr>
        <p:spPr>
          <a:xfrm>
            <a:off x="374075" y="637311"/>
            <a:ext cx="6936036" cy="1814944"/>
          </a:xfrm>
          <a:prstGeom prst="rect">
            <a:avLst/>
          </a:prstGeom>
        </p:spPr>
        <p:txBody>
          <a:bodyPr vert="horz" lIns="91344" tIns="45718" rIns="91344" bIns="45718" rtlCol="0" anchor="ctr"/>
          <a:lstStyle>
            <a:defPPr>
              <a:defRPr lang="pt-P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289">
              <a:defRPr/>
            </a:pPr>
            <a:r>
              <a:rPr lang="pt-PT" sz="2800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Food</a:t>
            </a:r>
          </a:p>
          <a:p>
            <a:pPr defTabSz="913289">
              <a:defRPr/>
            </a:pPr>
            <a:r>
              <a:rPr lang="pt-PT" sz="2800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MARKETING</a:t>
            </a:r>
          </a:p>
          <a:p>
            <a:pPr defTabSz="913289">
              <a:defRPr/>
            </a:pPr>
            <a:endParaRPr lang="pt-PT" sz="2800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defTabSz="913289">
              <a:defRPr/>
            </a:pP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Продукты питания</a:t>
            </a:r>
          </a:p>
          <a:p>
            <a:pPr defTabSz="913289">
              <a:defRPr/>
            </a:pP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МАРКЕТИНГ</a:t>
            </a:r>
            <a:endParaRPr lang="pt-PT" sz="2800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endParaRPr lang="en-US" sz="40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7" y="2452257"/>
            <a:ext cx="2886748" cy="4092203"/>
          </a:xfrm>
          <a:prstGeom prst="rect">
            <a:avLst/>
          </a:prstGeom>
          <a:noFill/>
          <a:ln w="508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7709"/>
            <a:ext cx="10515600" cy="1325563"/>
          </a:xfrm>
        </p:spPr>
        <p:txBody>
          <a:bodyPr/>
          <a:lstStyle/>
          <a:p>
            <a:r>
              <a:rPr lang="en-US" b="1" dirty="0" smtClean="0"/>
              <a:t>Most advertised food products - TV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27" y="1397344"/>
            <a:ext cx="4420737" cy="532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55" y="1397340"/>
            <a:ext cx="4558352" cy="532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Non-compliance with WHO NP model</a:t>
            </a:r>
            <a:endParaRPr lang="en-US" sz="40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6" y="1490403"/>
            <a:ext cx="8688055" cy="410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616" y="4975882"/>
            <a:ext cx="32194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08" y="1640337"/>
            <a:ext cx="2271093" cy="322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9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59" y="399985"/>
            <a:ext cx="3427120" cy="483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84" y="399985"/>
            <a:ext cx="3334797" cy="483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5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5" y="-123395"/>
            <a:ext cx="11365777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Питание крайне важно для достижения ЦУР</a:t>
            </a:r>
            <a:endParaRPr lang="en-US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5" y="1612600"/>
            <a:ext cx="6537033" cy="3240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8848" y="1624132"/>
            <a:ext cx="2157355" cy="1100007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04" y="795437"/>
            <a:ext cx="6069789" cy="54418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64352" y="984017"/>
            <a:ext cx="20162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Бедность ограничивает  доступ людей к достаточному питанию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36427" y="1822879"/>
            <a:ext cx="2031565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Сельское хозяйство и продовольственная безопасность – краеугольные камни  питания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608501" y="2591675"/>
            <a:ext cx="1583499" cy="453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До 45% смертей детей до 5 лет вызваны недоеданием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608501" y="4126807"/>
            <a:ext cx="1583499" cy="55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Учеба и концентрация внимания сложны при недостаточном питании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36429" y="5107209"/>
            <a:ext cx="1733451" cy="434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Когда женщины контролируют семейный доход, здоровье и питание детей значительно улучшаются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72331" y="5692038"/>
            <a:ext cx="2016224" cy="454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Наличие чистой воды и санитарных условий необходимо для улучшения качества питания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44139" y="5733256"/>
            <a:ext cx="1728192" cy="504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Высокие показатели недоедания в некоторых странах могут привести к снижению ВВП на 11%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97269" y="5120917"/>
            <a:ext cx="2016224" cy="571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Ограничение использования и деградации ресурсов необходимы для разделения ресурсов и расширения доступа к качественным продуктам питания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97272" y="4121219"/>
            <a:ext cx="1534901" cy="496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Изменение климата может снизить объем производимой пищи и вызвать нехватку воды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99989" y="2818370"/>
            <a:ext cx="1536171" cy="30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Деградация почв негативно сказывается на выращивании пищевых культур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92011" y="1822879"/>
            <a:ext cx="20162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Воины и конфликты – ключевые факторы отсутствия продовольственной безопасности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68074" y="940775"/>
            <a:ext cx="2400267" cy="475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r>
              <a:rPr lang="ru-RU" sz="900" dirty="0">
                <a:solidFill>
                  <a:prstClr val="black"/>
                </a:solidFill>
              </a:rPr>
              <a:t>Средства, выделяемые для улучшения обстановки в области питания, приносят высокую прибыль: 1 долл. США способствует экономическому росту объемом в 16 долл. США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96268" y="3181228"/>
            <a:ext cx="1344149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1217820"/>
            <a:r>
              <a:rPr lang="ru-RU" b="1" dirty="0">
                <a:solidFill>
                  <a:prstClr val="black"/>
                </a:solidFill>
              </a:rPr>
              <a:t>Достижение </a:t>
            </a:r>
            <a:r>
              <a:rPr lang="ru-RU" b="1" dirty="0" err="1">
                <a:solidFill>
                  <a:prstClr val="black"/>
                </a:solidFill>
              </a:rPr>
              <a:t>ЦУР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84300" y="6205847"/>
            <a:ext cx="1488165" cy="26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1532" y="5829267"/>
            <a:ext cx="5664629" cy="640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5" tIns="60902" rIns="121805" bIns="60902" rtlCol="0" anchor="ctr"/>
          <a:lstStyle/>
          <a:p>
            <a:pPr algn="ctr" defTabSz="121782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69" y="1178803"/>
            <a:ext cx="256043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8" y="1178803"/>
            <a:ext cx="256529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1" y="1178803"/>
            <a:ext cx="5711715" cy="3785652"/>
          </a:xfrm>
          <a:prstGeom prst="rect">
            <a:avLst/>
          </a:prstGeom>
          <a:noFill/>
          <a:ln w="50800">
            <a:solidFill>
              <a:schemeClr val="tx2"/>
            </a:solidFill>
          </a:ln>
        </p:spPr>
        <p:txBody>
          <a:bodyPr wrap="square" lIns="91344" tIns="45718" rIns="91344" bIns="45718" rtlCol="0">
            <a:spAutoFit/>
          </a:bodyPr>
          <a:lstStyle/>
          <a:p>
            <a:pPr defTabSz="911975"/>
            <a:r>
              <a:rPr lang="en-US" sz="2000" dirty="0">
                <a:solidFill>
                  <a:prstClr val="black"/>
                </a:solidFill>
              </a:rPr>
              <a:t>Create </a:t>
            </a:r>
            <a:r>
              <a:rPr lang="en-US" sz="2000" b="1" dirty="0">
                <a:solidFill>
                  <a:prstClr val="black"/>
                </a:solidFill>
              </a:rPr>
              <a:t>healthy food and drink environments</a:t>
            </a:r>
          </a:p>
          <a:p>
            <a:pPr defTabSz="911975"/>
            <a:endParaRPr lang="en-US" sz="2000" dirty="0">
              <a:solidFill>
                <a:prstClr val="black"/>
              </a:solidFill>
            </a:endParaRPr>
          </a:p>
          <a:p>
            <a:pPr defTabSz="911975"/>
            <a:r>
              <a:rPr lang="en-US" sz="2000" dirty="0">
                <a:solidFill>
                  <a:prstClr val="black"/>
                </a:solidFill>
              </a:rPr>
              <a:t>Promote the gains of a healthy diet </a:t>
            </a:r>
            <a:r>
              <a:rPr lang="en-US" sz="2000" b="1" dirty="0">
                <a:solidFill>
                  <a:prstClr val="black"/>
                </a:solidFill>
              </a:rPr>
              <a:t>throughout life</a:t>
            </a:r>
            <a:r>
              <a:rPr lang="en-US" sz="2000" dirty="0">
                <a:solidFill>
                  <a:prstClr val="black"/>
                </a:solidFill>
              </a:rPr>
              <a:t>, especially for the </a:t>
            </a:r>
            <a:r>
              <a:rPr lang="en-US" sz="2000" b="1" dirty="0">
                <a:solidFill>
                  <a:prstClr val="black"/>
                </a:solidFill>
              </a:rPr>
              <a:t>most vulnerable</a:t>
            </a:r>
          </a:p>
          <a:p>
            <a:pPr defTabSz="911975"/>
            <a:endParaRPr lang="en-US" sz="2000" dirty="0">
              <a:solidFill>
                <a:prstClr val="black"/>
              </a:solidFill>
            </a:endParaRPr>
          </a:p>
          <a:p>
            <a:pPr defTabSz="911975"/>
            <a:r>
              <a:rPr lang="en-US" sz="2000" dirty="0">
                <a:solidFill>
                  <a:prstClr val="black"/>
                </a:solidFill>
              </a:rPr>
              <a:t>Reinforce </a:t>
            </a:r>
            <a:r>
              <a:rPr lang="en-US" sz="2000" b="1" dirty="0">
                <a:solidFill>
                  <a:prstClr val="black"/>
                </a:solidFill>
              </a:rPr>
              <a:t>health systems </a:t>
            </a:r>
            <a:r>
              <a:rPr lang="en-US" sz="2000" dirty="0">
                <a:solidFill>
                  <a:prstClr val="black"/>
                </a:solidFill>
              </a:rPr>
              <a:t>to promote healthy diets</a:t>
            </a:r>
          </a:p>
          <a:p>
            <a:pPr defTabSz="911975"/>
            <a:endParaRPr lang="en-US" sz="2000" dirty="0">
              <a:solidFill>
                <a:prstClr val="black"/>
              </a:solidFill>
            </a:endParaRPr>
          </a:p>
          <a:p>
            <a:pPr defTabSz="911975"/>
            <a:r>
              <a:rPr lang="en-US" sz="2000" dirty="0">
                <a:solidFill>
                  <a:prstClr val="black"/>
                </a:solidFill>
              </a:rPr>
              <a:t>Support </a:t>
            </a:r>
            <a:r>
              <a:rPr lang="en-US" sz="2000" b="1" dirty="0">
                <a:solidFill>
                  <a:prstClr val="black"/>
                </a:solidFill>
              </a:rPr>
              <a:t>surveillance, monitoring, evaluation and research</a:t>
            </a:r>
          </a:p>
          <a:p>
            <a:pPr defTabSz="911975"/>
            <a:endParaRPr lang="en-US" sz="2000" dirty="0">
              <a:solidFill>
                <a:prstClr val="black"/>
              </a:solidFill>
            </a:endParaRPr>
          </a:p>
          <a:p>
            <a:pPr defTabSz="911975"/>
            <a:r>
              <a:rPr lang="en-US" sz="2000" dirty="0">
                <a:solidFill>
                  <a:prstClr val="black"/>
                </a:solidFill>
              </a:rPr>
              <a:t>Strengthen governance, alliances and networks to ensure a </a:t>
            </a:r>
            <a:r>
              <a:rPr lang="en-US" sz="2000" b="1" dirty="0">
                <a:solidFill>
                  <a:prstClr val="black"/>
                </a:solidFill>
              </a:rPr>
              <a:t>health-in-all-policies approach</a:t>
            </a:r>
          </a:p>
        </p:txBody>
      </p:sp>
    </p:spTree>
    <p:extLst>
      <p:ext uri="{BB962C8B-B14F-4D97-AF65-F5344CB8AC3E}">
        <p14:creationId xmlns:p14="http://schemas.microsoft.com/office/powerpoint/2010/main" val="41118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693" y="164637"/>
            <a:ext cx="12192000" cy="1124744"/>
          </a:xfrm>
        </p:spPr>
        <p:txBody>
          <a:bodyPr>
            <a:normAutofit/>
          </a:bodyPr>
          <a:lstStyle/>
          <a:p>
            <a:r>
              <a:rPr lang="ru-RU" sz="3200" b="1" dirty="0"/>
              <a:t>Снижение потребления соли работает</a:t>
            </a:r>
            <a:r>
              <a:rPr lang="en-US" sz="3200" b="1" dirty="0"/>
              <a:t>! </a:t>
            </a:r>
            <a:r>
              <a:rPr lang="ru-RU" sz="3200" b="1" dirty="0"/>
              <a:t>Однако необходимо усилить работу по мониторингу прогресса </a:t>
            </a:r>
            <a:r>
              <a:rPr lang="en-US" sz="3200" b="1" dirty="0"/>
              <a:t>…</a:t>
            </a:r>
            <a:endParaRPr lang="es-ES" sz="4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541" y="1602896"/>
            <a:ext cx="3360373" cy="339576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80043" y="1584348"/>
            <a:ext cx="3283996" cy="340795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67541" y="2372885"/>
            <a:ext cx="3360373" cy="384043"/>
          </a:xfrm>
          <a:prstGeom prst="round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111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67541" y="3621024"/>
            <a:ext cx="3360373" cy="1377589"/>
          </a:xfrm>
          <a:prstGeom prst="round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111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80044" y="2372885"/>
            <a:ext cx="3360373" cy="384043"/>
          </a:xfrm>
          <a:prstGeom prst="round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11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80044" y="3140969"/>
            <a:ext cx="3360373" cy="1857643"/>
          </a:xfrm>
          <a:prstGeom prst="round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11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1540" y="250667"/>
            <a:ext cx="11541613" cy="677097"/>
          </a:xfrm>
          <a:prstGeom prst="rect">
            <a:avLst/>
          </a:prstGeom>
          <a:noFill/>
        </p:spPr>
        <p:txBody>
          <a:bodyPr wrap="square" lIns="121778" tIns="60889" rIns="121778" bIns="60889" rtlCol="0">
            <a:spAutoFit/>
          </a:bodyPr>
          <a:lstStyle/>
          <a:p>
            <a:r>
              <a:rPr lang="en-US" sz="3600" b="1" dirty="0">
                <a:solidFill>
                  <a:srgbClr val="993300"/>
                </a:solidFill>
              </a:rPr>
              <a:t>Trans</a:t>
            </a:r>
            <a:endParaRPr lang="en-US" sz="3600" b="1" dirty="0">
              <a:solidFill>
                <a:srgbClr val="99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0429" y="6013555"/>
            <a:ext cx="5867403" cy="461663"/>
          </a:xfrm>
          <a:prstGeom prst="rect">
            <a:avLst/>
          </a:prstGeom>
          <a:noFill/>
        </p:spPr>
        <p:txBody>
          <a:bodyPr wrap="square" lIns="91336" tIns="45718" rIns="91336" bIns="4571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</a:rPr>
              <a:t>Countries with a current (red) or soon-to-be implemented (yellow) legislative ban on trans-fatty acids in food products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316735"/>
            <a:ext cx="2075724" cy="2941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9"/>
          <a:stretch/>
        </p:blipFill>
        <p:spPr>
          <a:xfrm>
            <a:off x="911427" y="980051"/>
            <a:ext cx="8364612" cy="44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2283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>
            <a:spLocks noGrp="1"/>
          </p:cNvSpPr>
          <p:nvPr>
            <p:ph type="title"/>
          </p:nvPr>
        </p:nvSpPr>
        <p:spPr>
          <a:xfrm>
            <a:off x="115968" y="260648"/>
            <a:ext cx="11455829" cy="1143000"/>
          </a:xfrm>
        </p:spPr>
        <p:txBody>
          <a:bodyPr>
            <a:normAutofit fontScale="90000"/>
          </a:bodyPr>
          <a:lstStyle/>
          <a:p>
            <a:r>
              <a:rPr lang="ru-RU" sz="3700" b="1" dirty="0"/>
              <a:t>Страны Европы с действующими налогами, влияющими на показатели здоровья населения</a:t>
            </a:r>
            <a:endParaRPr lang="en-US" sz="3600" b="1" dirty="0"/>
          </a:p>
        </p:txBody>
      </p:sp>
      <p:sp>
        <p:nvSpPr>
          <p:cNvPr id="3075" name="Text Box 3"/>
          <p:cNvSpPr txBox="1">
            <a:spLocks noGrp="1"/>
          </p:cNvSpPr>
          <p:nvPr>
            <p:ph type="body" idx="1"/>
          </p:nvPr>
        </p:nvSpPr>
        <p:spPr>
          <a:xfrm>
            <a:off x="623393" y="1340768"/>
            <a:ext cx="11041227" cy="44644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6291" lvl="1" indent="0">
              <a:buNone/>
              <a:defRPr/>
            </a:pPr>
            <a:endParaRPr lang="en-GB" sz="2400" b="1" dirty="0"/>
          </a:p>
          <a:p>
            <a:pPr>
              <a:defRPr/>
            </a:pPr>
            <a:endParaRPr lang="en-GB" sz="2400" b="1" dirty="0"/>
          </a:p>
          <a:p>
            <a:pPr>
              <a:defRPr/>
            </a:pPr>
            <a:endParaRPr lang="en-GB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384" y="1700808"/>
            <a:ext cx="7680853" cy="576064"/>
          </a:xfrm>
          <a:prstGeom prst="rect">
            <a:avLst/>
          </a:prstGeom>
        </p:spPr>
        <p:txBody>
          <a:bodyPr lIns="91288" tIns="45718" rIns="91288" bIns="45718"/>
          <a:lstStyle/>
          <a:p>
            <a:pPr defTabSz="9126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kern="0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392" y="3284984"/>
            <a:ext cx="7680853" cy="576064"/>
          </a:xfrm>
          <a:prstGeom prst="rect">
            <a:avLst/>
          </a:prstGeom>
        </p:spPr>
        <p:txBody>
          <a:bodyPr lIns="91288" tIns="45718" rIns="91288" bIns="45718"/>
          <a:lstStyle/>
          <a:p>
            <a:pPr defTabSz="9126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kern="0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556836"/>
            <a:ext cx="10996848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67541" y="4581128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4847861" y="407707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5421197" y="2922565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2238357" y="3429000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2842969" y="335699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5150167" y="4307907"/>
            <a:ext cx="0" cy="8132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4367808" y="5139803"/>
            <a:ext cx="1999008" cy="276996"/>
          </a:xfrm>
          <a:prstGeom prst="rect">
            <a:avLst/>
          </a:prstGeom>
          <a:noFill/>
        </p:spPr>
        <p:txBody>
          <a:bodyPr wrap="square" lIns="91288" tIns="45718" rIns="91288" bIns="45718" rtlCol="0">
            <a:spAutoFit/>
          </a:bodyPr>
          <a:lstStyle/>
          <a:p>
            <a:pPr defTabSz="912111"/>
            <a:r>
              <a:rPr lang="en-US" sz="1200" dirty="0">
                <a:solidFill>
                  <a:prstClr val="black"/>
                </a:solidFill>
              </a:rPr>
              <a:t>2</a:t>
            </a:r>
            <a:r>
              <a:rPr lang="en-US" sz="1200" baseline="30000" dirty="0">
                <a:solidFill>
                  <a:prstClr val="black"/>
                </a:solidFill>
              </a:rPr>
              <a:t>nd</a:t>
            </a:r>
            <a:r>
              <a:rPr lang="en-US" sz="1200" dirty="0">
                <a:solidFill>
                  <a:prstClr val="black"/>
                </a:solidFill>
              </a:rPr>
              <a:t> Evaluation</a:t>
            </a:r>
          </a:p>
        </p:txBody>
      </p:sp>
      <p:sp>
        <p:nvSpPr>
          <p:cNvPr id="25" name="5-Point Star 24"/>
          <p:cNvSpPr/>
          <p:nvPr/>
        </p:nvSpPr>
        <p:spPr bwMode="auto">
          <a:xfrm>
            <a:off x="3145273" y="407707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5-Point Star 25"/>
          <p:cNvSpPr/>
          <p:nvPr/>
        </p:nvSpPr>
        <p:spPr bwMode="auto">
          <a:xfrm>
            <a:off x="3749885" y="2636912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5-Point Star 26"/>
          <p:cNvSpPr/>
          <p:nvPr/>
        </p:nvSpPr>
        <p:spPr bwMode="auto">
          <a:xfrm>
            <a:off x="5180969" y="2552684"/>
            <a:ext cx="604611" cy="43204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88" tIns="45718" rIns="91288" bIns="45718" numCol="1" rtlCol="0" anchor="t" anchorCtr="0" compatLnSpc="1">
            <a:prstTxWarp prst="textNoShape">
              <a:avLst/>
            </a:prstTxWarp>
          </a:bodyPr>
          <a:lstStyle/>
          <a:p>
            <a:pPr defTabSz="9126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80" y="3645027"/>
            <a:ext cx="6588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13120" r="26558" b="18499"/>
          <a:stretch/>
        </p:blipFill>
        <p:spPr>
          <a:xfrm>
            <a:off x="35552" y="2886104"/>
            <a:ext cx="1954887" cy="198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6817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3432" y="1569249"/>
            <a:ext cx="5315725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dirty="0"/>
              <a:t>нормативные ограничения на маркетинг </a:t>
            </a:r>
            <a:r>
              <a:rPr lang="ru-RU" sz="3200" dirty="0" err="1"/>
              <a:t>продукто</a:t>
            </a:r>
            <a:r>
              <a:rPr lang="ru-RU" sz="3200" dirty="0"/>
              <a:t> питания</a:t>
            </a:r>
            <a:r>
              <a:rPr lang="en-US" sz="4000" dirty="0"/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" y="2975256"/>
            <a:ext cx="4763165" cy="237471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75" y="906312"/>
            <a:ext cx="3126352" cy="4443619"/>
          </a:xfrm>
          <a:prstGeom prst="rect">
            <a:avLst/>
          </a:prstGeom>
          <a:noFill/>
          <a:ln w="635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9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>
            <a:spLocks noGrp="1"/>
          </p:cNvSpPr>
          <p:nvPr>
            <p:ph type="title"/>
          </p:nvPr>
        </p:nvSpPr>
        <p:spPr>
          <a:xfrm>
            <a:off x="239349" y="356691"/>
            <a:ext cx="11743075" cy="877353"/>
          </a:xfrm>
        </p:spPr>
        <p:txBody>
          <a:bodyPr>
            <a:normAutofit fontScale="90000"/>
          </a:bodyPr>
          <a:lstStyle/>
          <a:p>
            <a:r>
              <a:rPr lang="ru-RU" sz="3700" b="1" dirty="0"/>
              <a:t>Маркировка</a:t>
            </a:r>
            <a:r>
              <a:rPr lang="en-US" sz="3700" b="1" dirty="0"/>
              <a:t>: </a:t>
            </a:r>
            <a:r>
              <a:rPr lang="ru-RU" sz="3700" b="1" dirty="0"/>
              <a:t>обеспечение потребителей методическим сопровождением в большем объеме</a:t>
            </a: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384" y="1700808"/>
            <a:ext cx="7680853" cy="576064"/>
          </a:xfrm>
          <a:prstGeom prst="rect">
            <a:avLst/>
          </a:prstGeom>
        </p:spPr>
        <p:txBody>
          <a:bodyPr lIns="91288" tIns="45718" rIns="91288" bIns="45718"/>
          <a:lstStyle/>
          <a:p>
            <a:pPr defTabSz="9126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kern="0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392" y="3284984"/>
            <a:ext cx="7680853" cy="576064"/>
          </a:xfrm>
          <a:prstGeom prst="rect">
            <a:avLst/>
          </a:prstGeom>
        </p:spPr>
        <p:txBody>
          <a:bodyPr lIns="91288" tIns="45718" rIns="91288" bIns="45718"/>
          <a:lstStyle/>
          <a:p>
            <a:pPr defTabSz="9126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kern="0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47" y="2613632"/>
            <a:ext cx="4512580" cy="192602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5" y="3020095"/>
            <a:ext cx="1889084" cy="197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27" y="1654192"/>
            <a:ext cx="3669492" cy="1918824"/>
          </a:xfrm>
          <a:prstGeom prst="rect">
            <a:avLst/>
          </a:prstGeom>
        </p:spPr>
      </p:pic>
      <p:pic>
        <p:nvPicPr>
          <p:cNvPr id="9" name="Picture 8" descr="cid:image001.jpg@01D34C0D.A991B22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71" y="4072016"/>
            <a:ext cx="2540297" cy="1074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47387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Profiles\rodriguesdasilvabred\Desktop\Для ВОЗ\Для ВОЗ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93" y="-315416"/>
            <a:ext cx="12395993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ru-RU" sz="5900" b="1" dirty="0">
                <a:solidFill>
                  <a:schemeClr val="bg1"/>
                </a:solidFill>
              </a:rPr>
              <a:t>ГРУДНОЕ ВСКАРМЛИВАНИЕ</a:t>
            </a:r>
            <a:endParaRPr lang="en-US" sz="5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184" y="4"/>
            <a:ext cx="11713301" cy="1301007"/>
          </a:xfrm>
        </p:spPr>
        <p:txBody>
          <a:bodyPr>
            <a:normAutofit fontScale="90000"/>
          </a:bodyPr>
          <a:lstStyle/>
          <a:p>
            <a:r>
              <a:rPr lang="ru-RU" sz="4300" b="1" dirty="0"/>
              <a:t>Калории, поступающие из сахаров </a:t>
            </a:r>
            <a:r>
              <a:rPr lang="en-US" sz="4300" b="1" dirty="0"/>
              <a:t>(% </a:t>
            </a:r>
            <a:r>
              <a:rPr lang="ru-RU" sz="4300" b="1" dirty="0"/>
              <a:t>продукции</a:t>
            </a:r>
            <a:r>
              <a:rPr lang="en-US" sz="4300" b="1" dirty="0"/>
              <a:t>)</a:t>
            </a:r>
            <a:endParaRPr lang="en-US" sz="4300" b="1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xmlns="" id="{C2AF0C86-9177-9643-B23F-AD61555A7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894238"/>
              </p:ext>
            </p:extLst>
          </p:nvPr>
        </p:nvGraphicFramePr>
        <p:xfrm>
          <a:off x="1007439" y="1156824"/>
          <a:ext cx="9947308" cy="2432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827">
                  <a:extLst>
                    <a:ext uri="{9D8B030D-6E8A-4147-A177-3AD203B41FA5}">
                      <a16:colId xmlns:a16="http://schemas.microsoft.com/office/drawing/2014/main" xmlns="" val="1773850066"/>
                    </a:ext>
                  </a:extLst>
                </a:gridCol>
                <a:gridCol w="2486827">
                  <a:extLst>
                    <a:ext uri="{9D8B030D-6E8A-4147-A177-3AD203B41FA5}">
                      <a16:colId xmlns:a16="http://schemas.microsoft.com/office/drawing/2014/main" xmlns="" val="2360068525"/>
                    </a:ext>
                  </a:extLst>
                </a:gridCol>
                <a:gridCol w="2486827">
                  <a:extLst>
                    <a:ext uri="{9D8B030D-6E8A-4147-A177-3AD203B41FA5}">
                      <a16:colId xmlns:a16="http://schemas.microsoft.com/office/drawing/2014/main" xmlns="" val="1112355968"/>
                    </a:ext>
                  </a:extLst>
                </a:gridCol>
                <a:gridCol w="2486827">
                  <a:extLst>
                    <a:ext uri="{9D8B030D-6E8A-4147-A177-3AD203B41FA5}">
                      <a16:colId xmlns:a16="http://schemas.microsoft.com/office/drawing/2014/main" xmlns="" val="29164655"/>
                    </a:ext>
                  </a:extLst>
                </a:gridCol>
              </a:tblGrid>
              <a:tr h="908135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Страна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&gt; 40% </a:t>
                      </a:r>
                      <a:r>
                        <a:rPr lang="ru-RU" sz="1900" dirty="0" smtClean="0"/>
                        <a:t>калорий из сахаров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&gt; 30% </a:t>
                      </a:r>
                      <a:r>
                        <a:rPr lang="ru-RU" sz="1900" dirty="0" smtClean="0"/>
                        <a:t>калорий из сахаров</a:t>
                      </a:r>
                      <a:endParaRPr lang="en-US" sz="1900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&gt; 15% </a:t>
                      </a:r>
                      <a:r>
                        <a:rPr lang="ru-RU" sz="1900" dirty="0" smtClean="0"/>
                        <a:t>калорий из сахаров</a:t>
                      </a:r>
                      <a:endParaRPr lang="en-US" sz="1900" dirty="0" smtClean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232941576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Австрия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50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57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71</a:t>
                      </a:r>
                      <a:endParaRPr lang="en-US" sz="1900" dirty="0"/>
                    </a:p>
                  </a:txBody>
                  <a:tcPr marL="121920" marR="121920"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Болгария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42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67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72343283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Венгрия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57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75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380841122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Израиль</a:t>
                      </a:r>
                      <a:r>
                        <a:rPr lang="en-US" sz="1900" dirty="0" smtClean="0"/>
                        <a:t>*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18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18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63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24880806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3551394" y="3112933"/>
            <a:ext cx="246308" cy="492443"/>
          </a:xfrm>
          <a:prstGeom prst="rect">
            <a:avLst/>
          </a:prstGeom>
          <a:noFill/>
        </p:spPr>
        <p:txBody>
          <a:bodyPr wrap="none" lIns="121805" tIns="60902" rIns="121805" bIns="60902" rtlCol="0">
            <a:spAutoFit/>
          </a:bodyPr>
          <a:lstStyle/>
          <a:p>
            <a:pPr defTabSz="121782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2224" y="5949295"/>
            <a:ext cx="4079776" cy="369332"/>
          </a:xfrm>
          <a:prstGeom prst="rect">
            <a:avLst/>
          </a:prstGeom>
          <a:noFill/>
        </p:spPr>
        <p:txBody>
          <a:bodyPr wrap="square" lIns="121805" tIns="60902" rIns="121805" bIns="60902" rtlCol="0">
            <a:spAutoFit/>
          </a:bodyPr>
          <a:lstStyle/>
          <a:p>
            <a:pPr defTabSz="1217820"/>
            <a:r>
              <a:rPr lang="en-US" sz="1600" dirty="0">
                <a:solidFill>
                  <a:srgbClr val="FFFFFF"/>
                </a:solidFill>
              </a:rPr>
              <a:t>Unpublished data – please do not quote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B0EEE5-3FDB-D247-8986-19602C0C59EA}"/>
              </a:ext>
            </a:extLst>
          </p:cNvPr>
          <p:cNvSpPr txBox="1"/>
          <p:nvPr/>
        </p:nvSpPr>
        <p:spPr>
          <a:xfrm>
            <a:off x="525896" y="3712781"/>
            <a:ext cx="11329589" cy="2092880"/>
          </a:xfrm>
          <a:prstGeom prst="rect">
            <a:avLst/>
          </a:prstGeom>
          <a:noFill/>
        </p:spPr>
        <p:txBody>
          <a:bodyPr wrap="square" lIns="121805" tIns="60902" rIns="121805" bIns="60902" rtlCol="0">
            <a:spAutoFit/>
          </a:bodyPr>
          <a:lstStyle/>
          <a:p>
            <a:pPr defTabSz="1217820"/>
            <a:r>
              <a:rPr lang="ru-RU" sz="2100" dirty="0">
                <a:solidFill>
                  <a:prstClr val="black"/>
                </a:solidFill>
              </a:rPr>
              <a:t>Кроме того, </a:t>
            </a:r>
            <a:r>
              <a:rPr lang="ru-RU" sz="2100" b="1" dirty="0">
                <a:solidFill>
                  <a:prstClr val="black"/>
                </a:solidFill>
              </a:rPr>
              <a:t>в списках ингредиентов от трети до половины продуктов присутствовали сахара или иные подсластители.</a:t>
            </a:r>
            <a:endParaRPr lang="en-US" sz="2100" b="1" dirty="0">
              <a:solidFill>
                <a:prstClr val="black"/>
              </a:solidFill>
            </a:endParaRPr>
          </a:p>
          <a:p>
            <a:pPr defTabSz="1217820"/>
            <a:endParaRPr lang="en-US" sz="2100" b="1" dirty="0">
              <a:solidFill>
                <a:prstClr val="black"/>
              </a:solidFill>
            </a:endParaRPr>
          </a:p>
          <a:p>
            <a:pPr defTabSz="1217820"/>
            <a:r>
              <a:rPr lang="ru-RU" sz="2100" b="1" dirty="0">
                <a:solidFill>
                  <a:prstClr val="black"/>
                </a:solidFill>
              </a:rPr>
              <a:t>Значительная часть продвигалась как пригодная для питания младенцев в возрасте до шести месяцев </a:t>
            </a:r>
            <a:r>
              <a:rPr lang="en-US" sz="2100" dirty="0">
                <a:solidFill>
                  <a:prstClr val="black"/>
                </a:solidFill>
              </a:rPr>
              <a:t>(</a:t>
            </a:r>
            <a:r>
              <a:rPr lang="ru-RU" sz="2100" dirty="0">
                <a:solidFill>
                  <a:prstClr val="black"/>
                </a:solidFill>
              </a:rPr>
              <a:t>Австрия – </a:t>
            </a:r>
            <a:r>
              <a:rPr lang="en-US" sz="2100" dirty="0">
                <a:solidFill>
                  <a:prstClr val="black"/>
                </a:solidFill>
              </a:rPr>
              <a:t>44%; </a:t>
            </a:r>
            <a:r>
              <a:rPr lang="ru-RU" sz="2100" dirty="0">
                <a:solidFill>
                  <a:prstClr val="black"/>
                </a:solidFill>
              </a:rPr>
              <a:t>Болгария – </a:t>
            </a:r>
            <a:r>
              <a:rPr lang="en-US" sz="2100" dirty="0">
                <a:solidFill>
                  <a:prstClr val="black"/>
                </a:solidFill>
              </a:rPr>
              <a:t>60%; </a:t>
            </a:r>
            <a:r>
              <a:rPr lang="ru-RU" sz="2100" dirty="0">
                <a:solidFill>
                  <a:prstClr val="black"/>
                </a:solidFill>
              </a:rPr>
              <a:t>Венгрия – </a:t>
            </a:r>
            <a:r>
              <a:rPr lang="en-US" sz="2100" dirty="0">
                <a:solidFill>
                  <a:prstClr val="black"/>
                </a:solidFill>
              </a:rPr>
              <a:t>53%; </a:t>
            </a:r>
            <a:r>
              <a:rPr lang="ru-RU" sz="2100" dirty="0">
                <a:solidFill>
                  <a:prstClr val="black"/>
                </a:solidFill>
              </a:rPr>
              <a:t>Израиль – </a:t>
            </a:r>
            <a:r>
              <a:rPr lang="en-US" sz="2100" dirty="0">
                <a:solidFill>
                  <a:prstClr val="black"/>
                </a:solidFill>
              </a:rPr>
              <a:t>27</a:t>
            </a:r>
            <a:r>
              <a:rPr lang="ru-RU" sz="2100" dirty="0">
                <a:solidFill>
                  <a:prstClr val="black"/>
                </a:solidFill>
              </a:rPr>
              <a:t>,</a:t>
            </a:r>
            <a:r>
              <a:rPr lang="en-US" sz="2100" dirty="0">
                <a:solidFill>
                  <a:prstClr val="black"/>
                </a:solidFill>
              </a:rPr>
              <a:t>9%)</a:t>
            </a:r>
            <a:r>
              <a:rPr lang="ru-RU" sz="2100" dirty="0">
                <a:solidFill>
                  <a:prstClr val="black"/>
                </a:solidFill>
              </a:rPr>
              <a:t>.</a:t>
            </a:r>
          </a:p>
          <a:p>
            <a:pPr defTabSz="1217820"/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Profiles\rodriguesdasilvabred\Desktop\PdfPageImage.00005176-201811000-00005.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" y="452669"/>
            <a:ext cx="3672619" cy="489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Profiles\rodriguesdasilvabred\Desktop\baby pouch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580219"/>
            <a:ext cx="6956128" cy="46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приоритетные </a:t>
            </a:r>
            <a:r>
              <a:rPr lang="ru-RU" dirty="0" smtClean="0"/>
              <a:t>действия</a:t>
            </a:r>
            <a:r>
              <a:rPr lang="en-US" dirty="0" smtClean="0"/>
              <a:t>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6004" y="1595061"/>
            <a:ext cx="11054687" cy="4525963"/>
          </a:xfrm>
        </p:spPr>
        <p:txBody>
          <a:bodyPr>
            <a:noAutofit/>
          </a:bodyPr>
          <a:lstStyle/>
          <a:p>
            <a:r>
              <a:rPr lang="ru-RU" sz="1600" b="1" dirty="0"/>
              <a:t>Введение запрета на использование </a:t>
            </a:r>
            <a:r>
              <a:rPr lang="ru-RU" sz="1600" b="1" dirty="0" err="1"/>
              <a:t>трансжиров</a:t>
            </a:r>
            <a:r>
              <a:rPr lang="ru-RU" sz="1600" b="1" dirty="0"/>
              <a:t> в целях решения </a:t>
            </a:r>
            <a:r>
              <a:rPr lang="ru-RU" sz="1600" b="1" dirty="0"/>
              <a:t>проблемы</a:t>
            </a:r>
            <a:r>
              <a:rPr lang="en-US" sz="1600" b="1" dirty="0"/>
              <a:t> </a:t>
            </a:r>
            <a:r>
              <a:rPr lang="ru-RU" sz="1600" b="1" dirty="0"/>
              <a:t>их </a:t>
            </a:r>
            <a:r>
              <a:rPr lang="ru-RU" sz="1600" b="1" dirty="0"/>
              <a:t>применения в производстве и чрезмерного потребления. Для того </a:t>
            </a:r>
            <a:r>
              <a:rPr lang="ru-RU" sz="1600" b="1" dirty="0"/>
              <a:t>чтобы</a:t>
            </a:r>
            <a:r>
              <a:rPr lang="en-US" sz="1600" b="1" dirty="0"/>
              <a:t> </a:t>
            </a:r>
            <a:r>
              <a:rPr lang="ru-RU" sz="1600" b="1" dirty="0"/>
              <a:t>добиться</a:t>
            </a:r>
            <a:r>
              <a:rPr lang="en-US" sz="1600" b="1" dirty="0"/>
              <a:t> </a:t>
            </a:r>
            <a:r>
              <a:rPr lang="ru-RU" sz="1600" b="1" dirty="0"/>
              <a:t>практически </a:t>
            </a:r>
            <a:r>
              <a:rPr lang="ru-RU" sz="1600" b="1" dirty="0"/>
              <a:t>полного исключения </a:t>
            </a:r>
            <a:r>
              <a:rPr lang="ru-RU" sz="1600" b="1" dirty="0" err="1"/>
              <a:t>трансжиров</a:t>
            </a:r>
            <a:r>
              <a:rPr lang="ru-RU" sz="1600" b="1" dirty="0"/>
              <a:t> из </a:t>
            </a:r>
            <a:r>
              <a:rPr lang="ru-RU" sz="1600" b="1" dirty="0"/>
              <a:t>производства,</a:t>
            </a:r>
            <a:r>
              <a:rPr lang="en-US" sz="1600" b="1" dirty="0"/>
              <a:t> </a:t>
            </a:r>
            <a:r>
              <a:rPr lang="ru-RU" sz="1600" b="1" dirty="0"/>
              <a:t>можно </a:t>
            </a:r>
            <a:r>
              <a:rPr lang="ru-RU" sz="1600" b="1" dirty="0"/>
              <a:t>рассмотреть вариант установления максимально </a:t>
            </a:r>
            <a:r>
              <a:rPr lang="ru-RU" sz="1600" b="1" dirty="0"/>
              <a:t>допустимого</a:t>
            </a:r>
            <a:r>
              <a:rPr lang="en-US" sz="1600" b="1" dirty="0"/>
              <a:t> </a:t>
            </a:r>
            <a:r>
              <a:rPr lang="ru-RU" sz="1600" b="1" dirty="0"/>
              <a:t>содержания </a:t>
            </a:r>
            <a:r>
              <a:rPr lang="ru-RU" sz="1600" b="1" dirty="0" err="1"/>
              <a:t>трансжиров</a:t>
            </a:r>
            <a:r>
              <a:rPr lang="ru-RU" sz="1600" b="1" dirty="0"/>
              <a:t> на уровне не более 2 г на 100 г жира.</a:t>
            </a:r>
          </a:p>
          <a:p>
            <a:r>
              <a:rPr lang="ru-RU" sz="1600" b="1" dirty="0"/>
              <a:t>Введение </a:t>
            </a:r>
            <a:r>
              <a:rPr lang="ru-RU" sz="1600" b="1" dirty="0"/>
              <a:t>ограничений по максимально допустимому содержанию соли </a:t>
            </a:r>
            <a:r>
              <a:rPr lang="ru-RU" sz="1600" b="1" dirty="0"/>
              <a:t>в</a:t>
            </a:r>
            <a:r>
              <a:rPr lang="en-US" sz="1600" b="1" dirty="0"/>
              <a:t> </a:t>
            </a:r>
            <a:r>
              <a:rPr lang="ru-RU" sz="1600" b="1" dirty="0"/>
              <a:t>определенных </a:t>
            </a:r>
            <a:r>
              <a:rPr lang="ru-RU" sz="1600" b="1" dirty="0"/>
              <a:t>категориях пищевых продуктов с целью снижения </a:t>
            </a:r>
            <a:r>
              <a:rPr lang="ru-RU" sz="1600" b="1" dirty="0"/>
              <a:t>содержания</a:t>
            </a:r>
            <a:r>
              <a:rPr lang="en-US" sz="1600" b="1" dirty="0"/>
              <a:t> </a:t>
            </a:r>
            <a:r>
              <a:rPr lang="ru-RU" sz="1600" b="1" dirty="0"/>
              <a:t>соли </a:t>
            </a:r>
            <a:r>
              <a:rPr lang="ru-RU" sz="1600" b="1" dirty="0"/>
              <a:t>в продуктах питания и сокращения потребления соли </a:t>
            </a:r>
            <a:r>
              <a:rPr lang="ru-RU" sz="1600" b="1" dirty="0"/>
              <a:t>населением.</a:t>
            </a:r>
            <a:r>
              <a:rPr lang="en-US" sz="1600" b="1" dirty="0"/>
              <a:t> </a:t>
            </a:r>
            <a:r>
              <a:rPr lang="ru-RU" sz="1600" b="1" dirty="0"/>
              <a:t>Законодательное </a:t>
            </a:r>
            <a:r>
              <a:rPr lang="ru-RU" sz="1600" b="1" dirty="0"/>
              <a:t>закрепление таких ограничений обеспечит их </a:t>
            </a:r>
            <a:r>
              <a:rPr lang="ru-RU" sz="1600" b="1" dirty="0"/>
              <a:t>соблюдение</a:t>
            </a:r>
            <a:r>
              <a:rPr lang="en-US" sz="1600" b="1" dirty="0"/>
              <a:t> </a:t>
            </a:r>
            <a:r>
              <a:rPr lang="ru-RU" sz="1600" b="1" dirty="0"/>
              <a:t>и </a:t>
            </a:r>
            <a:r>
              <a:rPr lang="ru-RU" sz="1600" b="1" dirty="0"/>
              <a:t>создаст равные условия для производителей.</a:t>
            </a:r>
          </a:p>
          <a:p>
            <a:r>
              <a:rPr lang="ru-RU" sz="1600" b="1" dirty="0"/>
              <a:t>Введение </a:t>
            </a:r>
            <a:r>
              <a:rPr lang="ru-RU" sz="1600" b="1" dirty="0"/>
              <a:t>требования об указании состава и пищевой ценности на </a:t>
            </a:r>
            <a:r>
              <a:rPr lang="ru-RU" sz="1600" b="1" dirty="0"/>
              <a:t>всех</a:t>
            </a:r>
            <a:r>
              <a:rPr lang="en-US" sz="1600" b="1" dirty="0"/>
              <a:t> </a:t>
            </a:r>
            <a:r>
              <a:rPr lang="ru-RU" sz="1600" b="1" dirty="0"/>
              <a:t>фасованных </a:t>
            </a:r>
            <a:r>
              <a:rPr lang="ru-RU" sz="1600" b="1" dirty="0"/>
              <a:t>пищевых продуктах, в том числе об обязательном </a:t>
            </a:r>
            <a:r>
              <a:rPr lang="ru-RU" sz="1600" b="1" dirty="0"/>
              <a:t>указании</a:t>
            </a:r>
            <a:r>
              <a:rPr lang="en-US" sz="1600" b="1" dirty="0"/>
              <a:t> </a:t>
            </a:r>
            <a:r>
              <a:rPr lang="ru-RU" sz="1600" b="1" dirty="0"/>
              <a:t>содержания </a:t>
            </a:r>
            <a:r>
              <a:rPr lang="ru-RU" sz="1600" b="1" dirty="0"/>
              <a:t>соли/натрия, общего содержания жиров, насыщенных </a:t>
            </a:r>
            <a:r>
              <a:rPr lang="ru-RU" sz="1600" b="1" dirty="0"/>
              <a:t>жиров</a:t>
            </a:r>
            <a:r>
              <a:rPr lang="en-US" sz="1600" b="1" dirty="0"/>
              <a:t> </a:t>
            </a:r>
            <a:r>
              <a:rPr lang="ru-RU" sz="1600" b="1" dirty="0"/>
              <a:t>и </a:t>
            </a:r>
            <a:r>
              <a:rPr lang="ru-RU" sz="1600" b="1" dirty="0"/>
              <a:t>сахара. Можно рассмотреть вариант, предусматривающий </a:t>
            </a:r>
            <a:r>
              <a:rPr lang="ru-RU" sz="1600" b="1" dirty="0"/>
              <a:t>введение</a:t>
            </a:r>
            <a:r>
              <a:rPr lang="en-US" sz="1600" b="1" dirty="0"/>
              <a:t> </a:t>
            </a:r>
            <a:r>
              <a:rPr lang="ru-RU" sz="1600" b="1" dirty="0"/>
              <a:t>требования </a:t>
            </a:r>
            <a:r>
              <a:rPr lang="ru-RU" sz="1600" b="1" dirty="0"/>
              <a:t>о маркировке на лицевой стороне упаковки, в том числе </a:t>
            </a:r>
            <a:r>
              <a:rPr lang="ru-RU" sz="1600" b="1" dirty="0"/>
              <a:t>с</a:t>
            </a:r>
            <a:r>
              <a:rPr lang="en-US" sz="1600" b="1" dirty="0"/>
              <a:t> </a:t>
            </a:r>
            <a:r>
              <a:rPr lang="ru-RU" sz="1600" b="1" dirty="0"/>
              <a:t>предупреждениями </a:t>
            </a:r>
            <a:r>
              <a:rPr lang="ru-RU" sz="1600" b="1" dirty="0"/>
              <a:t>о высоком содержании соли.</a:t>
            </a:r>
          </a:p>
          <a:p>
            <a:r>
              <a:rPr lang="ru-RU" sz="1600" b="1" dirty="0"/>
              <a:t>Ограничение </a:t>
            </a:r>
            <a:r>
              <a:rPr lang="ru-RU" sz="1600" b="1" dirty="0"/>
              <a:t>ориентированного на детей маркетинга пищевых продуктов </a:t>
            </a:r>
            <a:r>
              <a:rPr lang="ru-RU" sz="1600" b="1" dirty="0"/>
              <a:t>с</a:t>
            </a:r>
            <a:r>
              <a:rPr lang="en-US" sz="1600" b="1" dirty="0"/>
              <a:t> </a:t>
            </a:r>
            <a:r>
              <a:rPr lang="ru-RU" sz="1600" b="1" dirty="0"/>
              <a:t>высоким </a:t>
            </a:r>
            <a:r>
              <a:rPr lang="ru-RU" sz="1600" b="1" dirty="0"/>
              <a:t>содержанием </a:t>
            </a:r>
            <a:r>
              <a:rPr lang="ru-RU" sz="1600" b="1" dirty="0" err="1"/>
              <a:t>трансжирных</a:t>
            </a:r>
            <a:r>
              <a:rPr lang="ru-RU" sz="1600" b="1" dirty="0"/>
              <a:t> кислот, соли и сахара на </a:t>
            </a:r>
            <a:r>
              <a:rPr lang="ru-RU" sz="1600" b="1" dirty="0"/>
              <a:t>телевидении,</a:t>
            </a:r>
            <a:r>
              <a:rPr lang="en-US" sz="1600" b="1" dirty="0"/>
              <a:t> </a:t>
            </a:r>
            <a:r>
              <a:rPr lang="ru-RU" sz="1600" b="1" dirty="0"/>
              <a:t>в </a:t>
            </a:r>
            <a:r>
              <a:rPr lang="ru-RU" sz="1600" b="1" dirty="0"/>
              <a:t>Интернете и вблизи школ</a:t>
            </a:r>
            <a:r>
              <a:rPr lang="ru-RU" sz="1600" b="1" dirty="0"/>
              <a:t>.</a:t>
            </a:r>
            <a:endParaRPr lang="ru-RU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3" y="275936"/>
            <a:ext cx="8667019" cy="51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8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91344" tIns="45718" rIns="91344" bIns="45718">
            <a:normAutofit/>
          </a:bodyPr>
          <a:lstStyle>
            <a:lvl1pPr marL="456927" indent="-456927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90046" indent="-380785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523127" indent="-304616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132373" indent="-304616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741634" indent="-304616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350868" indent="-304616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0130" indent="-304616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9378" indent="-304616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8625" indent="-304616" algn="l" defTabSz="12185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/>
              <a:t>Повышение информированности населения о вредном влиянии чрезмерного</a:t>
            </a:r>
            <a:r>
              <a:rPr lang="en-US" sz="1600" b="1" dirty="0"/>
              <a:t> </a:t>
            </a:r>
            <a:r>
              <a:rPr lang="ru-RU" sz="1600" b="1" dirty="0"/>
              <a:t>потребления соли и </a:t>
            </a:r>
            <a:r>
              <a:rPr lang="ru-RU" sz="1600" b="1" dirty="0" err="1"/>
              <a:t>трансжиров</a:t>
            </a:r>
            <a:r>
              <a:rPr lang="ru-RU" sz="1600" b="1" dirty="0"/>
              <a:t>, в том числе о продуктах, обычно содержащих</a:t>
            </a:r>
            <a:r>
              <a:rPr lang="en-US" sz="1600" b="1" dirty="0"/>
              <a:t> </a:t>
            </a:r>
            <a:r>
              <a:rPr lang="ru-RU" sz="1600" b="1" dirty="0"/>
              <a:t>большое количество таких ингредиентов.</a:t>
            </a:r>
          </a:p>
          <a:p>
            <a:r>
              <a:rPr lang="ru-RU" sz="1600" b="1" dirty="0"/>
              <a:t>Введение мер стимулирования производителей/продавцов к использованию</a:t>
            </a:r>
            <a:r>
              <a:rPr lang="en-US" sz="1600" b="1" dirty="0"/>
              <a:t> </a:t>
            </a:r>
            <a:r>
              <a:rPr lang="ru-RU" sz="1600" b="1" dirty="0"/>
              <a:t>более здоровых ингредиентов и обучение их методам сокращения</a:t>
            </a:r>
            <a:r>
              <a:rPr lang="en-US" sz="1600" b="1" dirty="0"/>
              <a:t> </a:t>
            </a:r>
            <a:r>
              <a:rPr lang="ru-RU" sz="1600" b="1" dirty="0"/>
              <a:t>использования соли и вредных жиров в рецептуре.</a:t>
            </a:r>
          </a:p>
          <a:p>
            <a:r>
              <a:rPr lang="ru-RU" sz="1600" b="1" dirty="0"/>
              <a:t>Поддержка постоянной доступности свежих фруктов и овощей на продуктовых</a:t>
            </a:r>
            <a:r>
              <a:rPr lang="en-US" sz="1600" b="1" dirty="0"/>
              <a:t> </a:t>
            </a:r>
            <a:r>
              <a:rPr lang="ru-RU" sz="1600" b="1" dirty="0"/>
              <a:t>рынках, в точках общественного питания и школах.</a:t>
            </a:r>
          </a:p>
          <a:p>
            <a:r>
              <a:rPr lang="ru-RU" sz="1600" b="1" dirty="0"/>
              <a:t>Введение стандартов здорового питания в школах, ограничение доступности</a:t>
            </a:r>
            <a:r>
              <a:rPr lang="en-US" sz="1600" b="1" dirty="0"/>
              <a:t> </a:t>
            </a:r>
            <a:r>
              <a:rPr lang="ru-RU" sz="1600" b="1" dirty="0"/>
              <a:t>в школах пищевых продуктов с высоким содержанием </a:t>
            </a:r>
            <a:r>
              <a:rPr lang="ru-RU" sz="1600" b="1" dirty="0" err="1"/>
              <a:t>трансжирных</a:t>
            </a:r>
            <a:r>
              <a:rPr lang="ru-RU" sz="1600" b="1" dirty="0"/>
              <a:t> кислот,</a:t>
            </a:r>
            <a:r>
              <a:rPr lang="en-US" sz="1600" b="1" dirty="0"/>
              <a:t> </a:t>
            </a:r>
            <a:r>
              <a:rPr lang="ru-RU" sz="1600" b="1" dirty="0"/>
              <a:t>соли и сахара и обеспечение наличия полезных продуктов и чистой питьевой</a:t>
            </a:r>
            <a:r>
              <a:rPr lang="en-US" sz="1600" b="1" dirty="0"/>
              <a:t> </a:t>
            </a:r>
            <a:r>
              <a:rPr lang="ru-RU" sz="1600" b="1" dirty="0"/>
              <a:t>воды.</a:t>
            </a:r>
          </a:p>
          <a:p>
            <a:r>
              <a:rPr lang="ru-RU" sz="1600" b="1" dirty="0"/>
              <a:t>Введение регулярного мониторинга </a:t>
            </a:r>
            <a:r>
              <a:rPr lang="ru-RU" sz="1600" b="1" dirty="0" err="1"/>
              <a:t>нутритивного</a:t>
            </a:r>
            <a:r>
              <a:rPr lang="ru-RU" sz="1600" b="1" dirty="0"/>
              <a:t> статуса и рациона населения,</a:t>
            </a:r>
            <a:r>
              <a:rPr lang="en-US" sz="1600" b="1" dirty="0"/>
              <a:t> </a:t>
            </a:r>
            <a:r>
              <a:rPr lang="ru-RU" sz="1600" b="1" dirty="0"/>
              <a:t>а также состава пищевых продуктов – как местного производства, так и</a:t>
            </a:r>
            <a:r>
              <a:rPr lang="en-US" sz="1600" b="1" dirty="0"/>
              <a:t> </a:t>
            </a:r>
            <a:r>
              <a:rPr lang="ru-RU" sz="1600" b="1" dirty="0"/>
              <a:t>импортных.</a:t>
            </a:r>
            <a:endParaRPr lang="en-US" sz="1600" b="1" dirty="0"/>
          </a:p>
          <a:p>
            <a:endParaRPr lang="en-US" sz="16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ru-RU" dirty="0"/>
              <a:t>приоритетные </a:t>
            </a:r>
            <a:r>
              <a:rPr lang="ru-RU" dirty="0" smtClean="0"/>
              <a:t>действия</a:t>
            </a:r>
            <a:r>
              <a:rPr lang="en-US" dirty="0" smtClean="0"/>
              <a:t> (II)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51" y="281450"/>
            <a:ext cx="3770417" cy="5341427"/>
          </a:xfrm>
          <a:prstGeom prst="rect">
            <a:avLst/>
          </a:prstGeom>
          <a:ln w="5080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84" y="281452"/>
            <a:ext cx="3727181" cy="5334467"/>
          </a:xfrm>
          <a:prstGeom prst="rect">
            <a:avLst/>
          </a:prstGeom>
          <a:noFill/>
          <a:ln w="635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79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DE98C-A572-423A-873C-FF60E84CE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"/>
            <a:ext cx="6384032" cy="52826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E0AD3CA-66F3-46CE-BC57-813E730FF228}"/>
              </a:ext>
            </a:extLst>
          </p:cNvPr>
          <p:cNvGrpSpPr/>
          <p:nvPr/>
        </p:nvGrpSpPr>
        <p:grpSpPr>
          <a:xfrm rot="17378262">
            <a:off x="379363" y="-807401"/>
            <a:ext cx="6977353" cy="6022252"/>
            <a:chOff x="6893241" y="-2306263"/>
            <a:chExt cx="5233015" cy="4516689"/>
          </a:xfrm>
          <a:effectLst>
            <a:outerShdw blurRad="50800" dist="508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5BC8C53-2BEC-47D7-8354-BEC70C0A22DB}"/>
                </a:ext>
              </a:extLst>
            </p:cNvPr>
            <p:cNvSpPr/>
            <p:nvPr/>
          </p:nvSpPr>
          <p:spPr>
            <a:xfrm rot="20692343">
              <a:off x="6893241" y="-2306263"/>
              <a:ext cx="335515" cy="45166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0F2A0B2-91AD-4F5B-9E0F-B224A6DDB687}"/>
                </a:ext>
              </a:extLst>
            </p:cNvPr>
            <p:cNvSpPr/>
            <p:nvPr/>
          </p:nvSpPr>
          <p:spPr>
            <a:xfrm rot="15865717">
              <a:off x="9721941" y="-755844"/>
              <a:ext cx="336279" cy="4472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9A1D2F-55D1-47F7-8741-078366BD891B}"/>
              </a:ext>
            </a:extLst>
          </p:cNvPr>
          <p:cNvSpPr/>
          <p:nvPr/>
        </p:nvSpPr>
        <p:spPr>
          <a:xfrm rot="11597814">
            <a:off x="5829299" y="1477463"/>
            <a:ext cx="1203260" cy="41169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/>
          <a:lstStyle/>
          <a:p>
            <a:pPr algn="ctr" defTabSz="12177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CE9CAD-3222-441E-8175-1273C98E1B65}"/>
              </a:ext>
            </a:extLst>
          </p:cNvPr>
          <p:cNvSpPr txBox="1"/>
          <p:nvPr/>
        </p:nvSpPr>
        <p:spPr>
          <a:xfrm>
            <a:off x="6196488" y="939961"/>
            <a:ext cx="5184576" cy="4662811"/>
          </a:xfrm>
          <a:prstGeom prst="rect">
            <a:avLst/>
          </a:prstGeom>
          <a:noFill/>
        </p:spPr>
        <p:txBody>
          <a:bodyPr wrap="square" lIns="121786" tIns="60893" rIns="121786" bIns="60893" rtlCol="0">
            <a:spAutoFit/>
          </a:bodyPr>
          <a:lstStyle/>
          <a:p>
            <a:pPr defTabSz="1217700"/>
            <a:r>
              <a:rPr lang="en-US" sz="3200" dirty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WHO European Office for the Prevention and Control of NCDs</a:t>
            </a:r>
          </a:p>
          <a:p>
            <a:pPr defTabSz="1217700"/>
            <a:endParaRPr lang="en-US" sz="2100" dirty="0">
              <a:solidFill>
                <a:prstClr val="black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7700"/>
            <a:r>
              <a:rPr lang="en-US" sz="1600" dirty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Address</a:t>
            </a:r>
            <a:endParaRPr lang="en-US" sz="2100" dirty="0">
              <a:solidFill>
                <a:srgbClr val="00B0F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770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 </a:t>
            </a:r>
            <a:r>
              <a:rPr lang="en-US" sz="2100" dirty="0" err="1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Leontyevskiy</a:t>
            </a:r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Pereulok</a:t>
            </a:r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Леонтьевский пер.</a:t>
            </a:r>
            <a:r>
              <a:rPr lang="en-US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9)</a:t>
            </a:r>
          </a:p>
          <a:p>
            <a:pPr defTabSz="121770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125009 Moscow, Russian Federation</a:t>
            </a:r>
          </a:p>
          <a:p>
            <a:pPr defTabSz="121770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</a:p>
          <a:p>
            <a:pPr defTabSz="1217700"/>
            <a:r>
              <a:rPr lang="en-US" sz="1600" dirty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Email</a:t>
            </a:r>
          </a:p>
          <a:p>
            <a:pPr defTabSz="1217700"/>
            <a:r>
              <a:rPr lang="en-US" sz="2100" dirty="0">
                <a:solidFill>
                  <a:prstClr val="black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NCDoffice@who.int</a:t>
            </a:r>
          </a:p>
          <a:p>
            <a:pPr defTabSz="1217700"/>
            <a:endParaRPr lang="en-US" sz="2100" dirty="0">
              <a:solidFill>
                <a:prstClr val="black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7700"/>
            <a:r>
              <a:rPr lang="en-US" sz="1600" dirty="0">
                <a:solidFill>
                  <a:srgbClr val="00B0F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Weblink</a:t>
            </a:r>
            <a:endParaRPr lang="en-US" dirty="0">
              <a:solidFill>
                <a:srgbClr val="00B0F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defTabSz="1217700"/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http://www.euro.who.int/en/health-topics/noncommunicable-diseases/pages/who-european-office-for-the-prevention-and-control-of-noncommunicable-diseases-ncd-office</a:t>
            </a:r>
          </a:p>
          <a:p>
            <a:pPr defTabSz="1217700"/>
            <a:endParaRPr lang="en-US" sz="2100" dirty="0">
              <a:solidFill>
                <a:prstClr val="black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4073071" y="4819059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Спасибо!</a:t>
            </a:r>
            <a:endParaRPr lang="en-GB" sz="3200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4400" y="3237019"/>
            <a:ext cx="10363200" cy="1470025"/>
          </a:xfrm>
          <a:prstGeom prst="rect">
            <a:avLst/>
          </a:prstGeom>
        </p:spPr>
        <p:txBody>
          <a:bodyPr vert="horz" lIns="121789" tIns="60894" rIns="121789" bIns="60894" rtlCol="0" anchor="ctr">
            <a:normAutofit/>
          </a:bodyPr>
          <a:lstStyle>
            <a:lvl1pPr algn="ctr" defTabSz="1218960" rtl="0" eaLnBrk="1" latinLnBrk="0" hangingPunct="1">
              <a:spcBef>
                <a:spcPct val="0"/>
              </a:spcBef>
              <a:buNone/>
              <a:defRPr sz="5300" kern="1200">
                <a:solidFill>
                  <a:srgbClr val="00558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GB" sz="8000" b="1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428" y="9451"/>
            <a:ext cx="1094373" cy="930508"/>
          </a:xfrm>
          <a:prstGeom prst="rect">
            <a:avLst/>
          </a:prstGeom>
        </p:spPr>
      </p:pic>
      <p:pic>
        <p:nvPicPr>
          <p:cNvPr id="13" name="Picture 15" descr="http://blog.iddri.org/wp-content/uploads/2017/02/unnamed-732x7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7801" y="9452"/>
            <a:ext cx="1177587" cy="11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3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59" r="25680" b="44103"/>
          <a:stretch/>
        </p:blipFill>
        <p:spPr bwMode="auto">
          <a:xfrm>
            <a:off x="3215707" y="2051143"/>
            <a:ext cx="7971297" cy="288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10113" y="8"/>
            <a:ext cx="10575851" cy="1781959"/>
          </a:xfrm>
        </p:spPr>
        <p:txBody>
          <a:bodyPr>
            <a:normAutofit/>
          </a:bodyPr>
          <a:lstStyle/>
          <a:p>
            <a:pPr algn="ctr"/>
            <a:r>
              <a:rPr lang="ru-RU" sz="3700" b="1" dirty="0">
                <a:latin typeface="+mj-lt"/>
              </a:rPr>
              <a:t>Преждевременная смертность от НИЗ в Европе</a:t>
            </a:r>
            <a:endParaRPr lang="en-US" sz="3700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5" y="5137838"/>
            <a:ext cx="4667283" cy="553994"/>
          </a:xfrm>
          <a:prstGeom prst="rect">
            <a:avLst/>
          </a:prstGeom>
        </p:spPr>
        <p:txBody>
          <a:bodyPr wrap="square" lIns="91286" tIns="45718" rIns="91286" bIns="45718">
            <a:spAutoFit/>
          </a:bodyPr>
          <a:lstStyle/>
          <a:p>
            <a:pPr defTabSz="912473"/>
            <a:r>
              <a:rPr lang="ru-RU" sz="1500" dirty="0">
                <a:solidFill>
                  <a:prstClr val="black"/>
                </a:solidFill>
              </a:rPr>
              <a:t>Источник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ru-RU" sz="1500" dirty="0">
                <a:solidFill>
                  <a:prstClr val="black"/>
                </a:solidFill>
              </a:rPr>
              <a:t>ВОЗ/ Европейская база данных о смертности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39349" y="2051140"/>
            <a:ext cx="2605451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6" tIns="45718" rIns="91286" bIns="4571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lnSpc>
                <a:spcPct val="110000"/>
              </a:lnSpc>
              <a:spcBef>
                <a:spcPct val="20000"/>
              </a:spcBef>
              <a:spcAft>
                <a:spcPts val="70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lnSpc>
                <a:spcPct val="110000"/>
              </a:lnSpc>
              <a:spcBef>
                <a:spcPct val="20000"/>
              </a:spcBef>
              <a:spcAft>
                <a:spcPts val="70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ts val="70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ts val="70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ts val="70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2473">
              <a:buNone/>
            </a:pPr>
            <a:r>
              <a:rPr lang="ru-RU" sz="2800" dirty="0">
                <a:solidFill>
                  <a:srgbClr val="993300"/>
                </a:solidFill>
                <a:latin typeface="Calibri"/>
              </a:rPr>
              <a:t>Вероятность смерти от основных НИЗ в возрасте от</a:t>
            </a:r>
            <a:r>
              <a:rPr lang="en-US" sz="2800" dirty="0">
                <a:solidFill>
                  <a:srgbClr val="993300"/>
                </a:solidFill>
                <a:latin typeface="Calibri"/>
              </a:rPr>
              <a:t> 30</a:t>
            </a:r>
            <a:r>
              <a:rPr lang="ru-RU" sz="2800" dirty="0">
                <a:solidFill>
                  <a:srgbClr val="993300"/>
                </a:solidFill>
                <a:latin typeface="Calibri"/>
              </a:rPr>
              <a:t> до </a:t>
            </a:r>
            <a:r>
              <a:rPr lang="en-US" sz="2800" dirty="0">
                <a:solidFill>
                  <a:srgbClr val="993300"/>
                </a:solidFill>
                <a:latin typeface="Calibri"/>
              </a:rPr>
              <a:t>70 </a:t>
            </a:r>
            <a:r>
              <a:rPr lang="ru-RU" sz="2800" dirty="0">
                <a:solidFill>
                  <a:srgbClr val="993300"/>
                </a:solidFill>
                <a:latin typeface="Calibri"/>
              </a:rPr>
              <a:t>лет</a:t>
            </a:r>
            <a:endParaRPr lang="en-US" sz="2800" dirty="0">
              <a:solidFill>
                <a:srgbClr val="9933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5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 descr="C:\Users\rodriguesdasilvabred\AppData\Local\Microsoft\Windows\Temporary Internet Files\Content.Outlook\HYE348KA\Infografic 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12192000" cy="652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8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7"/>
            <a:ext cx="10326152" cy="114300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+mj-lt"/>
              </a:rPr>
              <a:t>Индикаторы прогресса в Европе по данным Глобальной системы мониторинга </a:t>
            </a:r>
            <a:r>
              <a:rPr lang="en-GB" sz="2000" dirty="0">
                <a:latin typeface="+mj-lt"/>
              </a:rPr>
              <a:t/>
            </a:r>
            <a:br>
              <a:rPr lang="en-GB" sz="2000" dirty="0">
                <a:latin typeface="+mj-lt"/>
              </a:rPr>
            </a:br>
            <a:r>
              <a:rPr lang="ru-RU" sz="3200" b="1" dirty="0">
                <a:solidFill>
                  <a:srgbClr val="FF0000"/>
                </a:solidFill>
                <a:latin typeface="+mj-lt"/>
              </a:rPr>
              <a:t>Многое еще предстоит сделать в ближайшие десять лет</a:t>
            </a:r>
            <a:endParaRPr lang="en-GB" sz="27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4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0" y="1803400"/>
          <a:ext cx="85344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 flipH="1" flipV="1">
            <a:off x="8727817" y="1692323"/>
            <a:ext cx="2617457" cy="3741976"/>
          </a:xfrm>
          <a:prstGeom prst="rect">
            <a:avLst/>
          </a:prstGeom>
          <a:ln w="53975">
            <a:solidFill>
              <a:srgbClr val="66B2D2"/>
            </a:solidFill>
          </a:ln>
        </p:spPr>
      </p:pic>
    </p:spTree>
    <p:extLst>
      <p:ext uri="{BB962C8B-B14F-4D97-AF65-F5344CB8AC3E}">
        <p14:creationId xmlns:p14="http://schemas.microsoft.com/office/powerpoint/2010/main" val="104435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35361" y="404664"/>
            <a:ext cx="11616267" cy="1143000"/>
          </a:xfrm>
        </p:spPr>
        <p:txBody>
          <a:bodyPr>
            <a:noAutofit/>
          </a:bodyPr>
          <a:lstStyle/>
          <a:p>
            <a:r>
              <a:rPr lang="ru-RU" altLang="en-US" sz="2800" b="1" dirty="0">
                <a:solidFill>
                  <a:srgbClr val="002060"/>
                </a:solidFill>
              </a:rPr>
              <a:t>Достижение глобальных целей в области питания и физической активности к 2025 году странами-членами ВОЗ Европейские региона – обновленные данные</a:t>
            </a:r>
            <a:endParaRPr lang="pt-PT" altLang="en-US" sz="2000" b="1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536812" y="1862984"/>
            <a:ext cx="10972800" cy="384502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         Ожирение во взрослом возрасте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            Уменьшение потребления соли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                        Грудное вскармливание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                      Физическая неактивность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                                  Детское ожирение</a:t>
            </a:r>
            <a:endParaRPr lang="en-US" sz="2000" dirty="0"/>
          </a:p>
        </p:txBody>
      </p:sp>
      <p:pic>
        <p:nvPicPr>
          <p:cNvPr id="1058" name="Picture 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/>
          <a:stretch/>
        </p:blipFill>
        <p:spPr bwMode="auto">
          <a:xfrm>
            <a:off x="4331852" y="1681211"/>
            <a:ext cx="7860149" cy="382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7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 descr="C:\Users\rodriguesdasilvabred\Desktop\soft drinks R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0" y="630836"/>
            <a:ext cx="9752013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02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adg_slides_gga - rev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O-Europe-powerpoint-template-201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4526</TotalTime>
  <Words>1651</Words>
  <Application>Microsoft Office PowerPoint</Application>
  <PresentationFormat>Custom</PresentationFormat>
  <Paragraphs>171</Paragraphs>
  <Slides>42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42</vt:i4>
      </vt:variant>
    </vt:vector>
  </HeadingPairs>
  <TitlesOfParts>
    <vt:vector size="63" baseType="lpstr">
      <vt:lpstr>15_WHO-Europe-powerpoint-template-2010</vt:lpstr>
      <vt:lpstr>WHO-Europe-powerpoint-template-2010</vt:lpstr>
      <vt:lpstr>4_Office Theme</vt:lpstr>
      <vt:lpstr>12_WHO-Europe-powerpoint-template-2010</vt:lpstr>
      <vt:lpstr>1_WHO-Europe-powerpoint-template-2010</vt:lpstr>
      <vt:lpstr>2_WHO-Europe-powerpoint-template-2010</vt:lpstr>
      <vt:lpstr>3_WHO-Europe-powerpoint-template-2010</vt:lpstr>
      <vt:lpstr>Office Theme</vt:lpstr>
      <vt:lpstr>Tema do Office</vt:lpstr>
      <vt:lpstr>2_Office Theme</vt:lpstr>
      <vt:lpstr>1_Office Theme</vt:lpstr>
      <vt:lpstr>4_adg_slides_gga - rev02</vt:lpstr>
      <vt:lpstr>3_Office Theme</vt:lpstr>
      <vt:lpstr>5_Office Theme</vt:lpstr>
      <vt:lpstr>6_Office Theme</vt:lpstr>
      <vt:lpstr>16_WHO-Europe-powerpoint-template-2010</vt:lpstr>
      <vt:lpstr>7_WHO-Europe-powerpoint-template-2010</vt:lpstr>
      <vt:lpstr>7_Office Theme</vt:lpstr>
      <vt:lpstr>8_Office Theme</vt:lpstr>
      <vt:lpstr>9_Office Theme</vt:lpstr>
      <vt:lpstr>18_Office Theme</vt:lpstr>
      <vt:lpstr>Улучшение питания в Казахстане ключ к достижению целей в области устойчивого развития  </vt:lpstr>
      <vt:lpstr>PowerPoint Presentation</vt:lpstr>
      <vt:lpstr>Питание крайне важно для достижения ЦУР</vt:lpstr>
      <vt:lpstr>PowerPoint Presentation</vt:lpstr>
      <vt:lpstr>Преждевременная смертность от НИЗ в Европе</vt:lpstr>
      <vt:lpstr>PowerPoint Presentation</vt:lpstr>
      <vt:lpstr>Индикаторы прогресса в Европе по данным Глобальной системы мониторинга  Многое еще предстоит сделать в ближайшие десять лет</vt:lpstr>
      <vt:lpstr>Достижение глобальных целей в области питания и физической активности к 2025 году странами-членами ВОЗ Европейские региона – обновленные данные</vt:lpstr>
      <vt:lpstr>PowerPoint Presentation</vt:lpstr>
      <vt:lpstr>PowerPoint Presentation</vt:lpstr>
      <vt:lpstr>PowerPoint Presentation</vt:lpstr>
      <vt:lpstr>PowerPoint Presentation</vt:lpstr>
      <vt:lpstr>Ожирение 2002-14 гг., мальчики</vt:lpstr>
      <vt:lpstr>Детское ожирение - KAZ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потребление соли</vt:lpstr>
      <vt:lpstr>процент соблюдения рекомендаций по потреблению соли</vt:lpstr>
      <vt:lpstr>FeedCities Kazakhstan</vt:lpstr>
      <vt:lpstr>соль в домашней еде</vt:lpstr>
      <vt:lpstr>Trans жиры - промышленные</vt:lpstr>
      <vt:lpstr>Trans жиры - домашний  </vt:lpstr>
      <vt:lpstr>PowerPoint Presentation</vt:lpstr>
      <vt:lpstr>Most advertised food products - TV</vt:lpstr>
      <vt:lpstr>Non-compliance with WHO NP model</vt:lpstr>
      <vt:lpstr>PowerPoint Presentation</vt:lpstr>
      <vt:lpstr>PowerPoint Presentation</vt:lpstr>
      <vt:lpstr>Снижение потребления соли работает! Однако необходимо усилить работу по мониторингу прогресса …</vt:lpstr>
      <vt:lpstr>PowerPoint Presentation</vt:lpstr>
      <vt:lpstr>Страны Европы с действующими налогами, влияющими на показатели здоровья населения</vt:lpstr>
      <vt:lpstr>нормативные ограничения на маркетинг продукто питания </vt:lpstr>
      <vt:lpstr>Маркировка: обеспечение потребителей методическим сопровождением в большем объеме</vt:lpstr>
      <vt:lpstr>ГРУДНОЕ ВСКАРМЛИВАНИЕ</vt:lpstr>
      <vt:lpstr>Калории, поступающие из сахаров (% продукции)</vt:lpstr>
      <vt:lpstr>PowerPoint Presentation</vt:lpstr>
      <vt:lpstr>приоритетные действия (I)</vt:lpstr>
      <vt:lpstr>приоритетные действия (II)</vt:lpstr>
      <vt:lpstr>PowerPoint Presentation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 Samanta Nash Castro</dc:creator>
  <cp:lastModifiedBy>RODRIGUES DA SILVA BREDA, Joao Joaquim</cp:lastModifiedBy>
  <cp:revision>359</cp:revision>
  <dcterms:created xsi:type="dcterms:W3CDTF">2016-09-16T09:05:39Z</dcterms:created>
  <dcterms:modified xsi:type="dcterms:W3CDTF">2019-02-21T18:00:04Z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